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
  </p:notesMasterIdLst>
  <p:sldIdLst>
    <p:sldId id="270" r:id="rId3"/>
    <p:sldId id="289" r:id="rId4"/>
    <p:sldId id="308" r:id="rId5"/>
    <p:sldId id="256" r:id="rId6"/>
    <p:sldId id="257" r:id="rId8"/>
    <p:sldId id="258" r:id="rId9"/>
    <p:sldId id="259" r:id="rId10"/>
    <p:sldId id="260" r:id="rId11"/>
    <p:sldId id="261" r:id="rId12"/>
    <p:sldId id="262" r:id="rId13"/>
    <p:sldId id="263" r:id="rId14"/>
    <p:sldId id="264" r:id="rId15"/>
    <p:sldId id="265" r:id="rId16"/>
    <p:sldId id="266" r:id="rId17"/>
    <p:sldId id="267" r:id="rId18"/>
    <p:sldId id="268" r:id="rId19"/>
    <p:sldId id="309" r:id="rId20"/>
    <p:sldId id="285" r:id="rId21"/>
    <p:sldId id="287" r:id="rId22"/>
    <p:sldId id="288" r:id="rId23"/>
    <p:sldId id="311" r:id="rId24"/>
    <p:sldId id="310" r:id="rId25"/>
    <p:sldId id="269" r:id="rId26"/>
  </p:sldIdLst>
  <p:sldSz cx="9144000" cy="6858000"/>
  <p:notesSz cx="6858000" cy="9144000"/>
  <p:embeddedFontLst>
    <p:embeddedFont>
      <p:font typeface="Candara" panose="020E0502030303020204"/>
      <p:regular r:id="rId30"/>
    </p:embeddedFont>
    <p:embeddedFont>
      <p:font typeface="Calibri" panose="020F0502020204030204"/>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00" d="100"/>
          <a:sy n="100" d="100"/>
        </p:scale>
        <p:origin x="0" y="0"/>
      </p:cViewPr>
      <p:guideLst>
        <p:guide orient="horz" pos="2160"/>
        <p:guide pos="2891"/>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5" name="Google Shape;5;n"/>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2" name="Shape 132"/>
        <p:cNvGrpSpPr/>
        <p:nvPr/>
      </p:nvGrpSpPr>
      <p:grpSpPr>
        <a:xfrm>
          <a:off x="0" y="0"/>
          <a:ext cx="0" cy="0"/>
          <a:chOff x="0" y="0"/>
          <a:chExt cx="0" cy="0"/>
        </a:xfrm>
      </p:grpSpPr>
      <p:sp>
        <p:nvSpPr>
          <p:cNvPr id="133" name="Google Shape;133;p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4" name="Google Shape;134;p2: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7" name="Shape 207"/>
        <p:cNvGrpSpPr/>
        <p:nvPr/>
      </p:nvGrpSpPr>
      <p:grpSpPr>
        <a:xfrm>
          <a:off x="0" y="0"/>
          <a:ext cx="0" cy="0"/>
          <a:chOff x="0" y="0"/>
          <a:chExt cx="0" cy="0"/>
        </a:xfrm>
      </p:grpSpPr>
      <p:sp>
        <p:nvSpPr>
          <p:cNvPr id="208" name="Google Shape;208;geabe660d4f_1_24: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abe660d4f_1_24: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10" name="Google Shape;210;geabe660d4f_1_24: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4" name="Shape 214"/>
        <p:cNvGrpSpPr/>
        <p:nvPr/>
      </p:nvGrpSpPr>
      <p:grpSpPr>
        <a:xfrm>
          <a:off x="0" y="0"/>
          <a:ext cx="0" cy="0"/>
          <a:chOff x="0" y="0"/>
          <a:chExt cx="0" cy="0"/>
        </a:xfrm>
      </p:grpSpPr>
      <p:sp>
        <p:nvSpPr>
          <p:cNvPr id="215" name="Google Shape;215;geabe660d4f_1_30: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abe660d4f_1_30: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17" name="Google Shape;217;geabe660d4f_1_30: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2" name="Shape 222"/>
        <p:cNvGrpSpPr/>
        <p:nvPr/>
      </p:nvGrpSpPr>
      <p:grpSpPr>
        <a:xfrm>
          <a:off x="0" y="0"/>
          <a:ext cx="0" cy="0"/>
          <a:chOff x="0" y="0"/>
          <a:chExt cx="0" cy="0"/>
        </a:xfrm>
      </p:grpSpPr>
      <p:sp>
        <p:nvSpPr>
          <p:cNvPr id="223" name="Google Shape;223;geabe660d4f_1_36: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abe660d4f_1_36: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25" name="Google Shape;225;geabe660d4f_1_36: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0" name="Shape 230"/>
        <p:cNvGrpSpPr/>
        <p:nvPr/>
      </p:nvGrpSpPr>
      <p:grpSpPr>
        <a:xfrm>
          <a:off x="0" y="0"/>
          <a:ext cx="0" cy="0"/>
          <a:chOff x="0" y="0"/>
          <a:chExt cx="0" cy="0"/>
        </a:xfrm>
      </p:grpSpPr>
      <p:sp>
        <p:nvSpPr>
          <p:cNvPr id="231" name="Google Shape;231;geabe660d4f_1_42: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abe660d4f_1_42: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33" name="Google Shape;233;geabe660d4f_1_42: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6" name="Shape 236"/>
        <p:cNvGrpSpPr/>
        <p:nvPr/>
      </p:nvGrpSpPr>
      <p:grpSpPr>
        <a:xfrm>
          <a:off x="0" y="0"/>
          <a:ext cx="0" cy="0"/>
          <a:chOff x="0" y="0"/>
          <a:chExt cx="0" cy="0"/>
        </a:xfrm>
      </p:grpSpPr>
      <p:sp>
        <p:nvSpPr>
          <p:cNvPr id="237" name="Google Shape;237;p4: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8" name="Shape 138"/>
        <p:cNvGrpSpPr/>
        <p:nvPr/>
      </p:nvGrpSpPr>
      <p:grpSpPr>
        <a:xfrm>
          <a:off x="0" y="0"/>
          <a:ext cx="0" cy="0"/>
          <a:chOff x="0" y="0"/>
          <a:chExt cx="0" cy="0"/>
        </a:xfrm>
      </p:grpSpPr>
      <p:sp>
        <p:nvSpPr>
          <p:cNvPr id="139" name="Google Shape;139;p1: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5" name="Shape 145"/>
        <p:cNvGrpSpPr/>
        <p:nvPr/>
      </p:nvGrpSpPr>
      <p:grpSpPr>
        <a:xfrm>
          <a:off x="0" y="0"/>
          <a:ext cx="0" cy="0"/>
          <a:chOff x="0" y="0"/>
          <a:chExt cx="0" cy="0"/>
        </a:xfrm>
      </p:grpSpPr>
      <p:sp>
        <p:nvSpPr>
          <p:cNvPr id="146" name="Google Shape;146;geabe660d4f_1_4: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abe660d4f_1_4: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geabe660d4f_1_4: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1" name="Shape 151"/>
        <p:cNvGrpSpPr/>
        <p:nvPr/>
      </p:nvGrpSpPr>
      <p:grpSpPr>
        <a:xfrm>
          <a:off x="0" y="0"/>
          <a:ext cx="0" cy="0"/>
          <a:chOff x="0" y="0"/>
          <a:chExt cx="0" cy="0"/>
        </a:xfrm>
      </p:grpSpPr>
      <p:sp>
        <p:nvSpPr>
          <p:cNvPr id="152" name="Google Shape;152;geabe660d4f_1_12: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abe660d4f_1_12: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4" name="Google Shape;154;geabe660d4f_1_12: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1" name="Shape 161"/>
        <p:cNvGrpSpPr/>
        <p:nvPr/>
      </p:nvGrpSpPr>
      <p:grpSpPr>
        <a:xfrm>
          <a:off x="0" y="0"/>
          <a:ext cx="0" cy="0"/>
          <a:chOff x="0" y="0"/>
          <a:chExt cx="0" cy="0"/>
        </a:xfrm>
      </p:grpSpPr>
      <p:sp>
        <p:nvSpPr>
          <p:cNvPr id="162" name="Google Shape;162;geabe660d4f_1_67: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abe660d4f_1_67: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4" name="Google Shape;164;geabe660d4f_1_67: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1" name="Shape 171"/>
        <p:cNvGrpSpPr/>
        <p:nvPr/>
      </p:nvGrpSpPr>
      <p:grpSpPr>
        <a:xfrm>
          <a:off x="0" y="0"/>
          <a:ext cx="0" cy="0"/>
          <a:chOff x="0" y="0"/>
          <a:chExt cx="0" cy="0"/>
        </a:xfrm>
      </p:grpSpPr>
      <p:sp>
        <p:nvSpPr>
          <p:cNvPr id="172" name="Google Shape;172;geabe660d4f_1_77: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eabe660d4f_1_77: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74" name="Google Shape;174;geabe660d4f_1_77: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1" name="Shape 181"/>
        <p:cNvGrpSpPr/>
        <p:nvPr/>
      </p:nvGrpSpPr>
      <p:grpSpPr>
        <a:xfrm>
          <a:off x="0" y="0"/>
          <a:ext cx="0" cy="0"/>
          <a:chOff x="0" y="0"/>
          <a:chExt cx="0" cy="0"/>
        </a:xfrm>
      </p:grpSpPr>
      <p:sp>
        <p:nvSpPr>
          <p:cNvPr id="182" name="Google Shape;182;geabe660d4f_1_87: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abe660d4f_1_87: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84" name="Google Shape;184;geabe660d4f_1_87: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1" name="Shape 191"/>
        <p:cNvGrpSpPr/>
        <p:nvPr/>
      </p:nvGrpSpPr>
      <p:grpSpPr>
        <a:xfrm>
          <a:off x="0" y="0"/>
          <a:ext cx="0" cy="0"/>
          <a:chOff x="0" y="0"/>
          <a:chExt cx="0" cy="0"/>
        </a:xfrm>
      </p:grpSpPr>
      <p:sp>
        <p:nvSpPr>
          <p:cNvPr id="192" name="Google Shape;192;geabe660d4f_1_97: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eabe660d4f_1_97: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94" name="Google Shape;194;geabe660d4f_1_97: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geabe660d4f_1_18: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abe660d4f_1_18: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3" name="Google Shape;203;geabe660d4f_1_18: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matchingName="Title Slide">
  <p:cSld name="TITLE">
    <p:spTree>
      <p:nvGrpSpPr>
        <p:cNvPr id="22" name="Shape 22"/>
        <p:cNvGrpSpPr/>
        <p:nvPr/>
      </p:nvGrpSpPr>
      <p:grpSpPr>
        <a:xfrm>
          <a:off x="0" y="0"/>
          <a:ext cx="0" cy="0"/>
          <a:chOff x="0" y="0"/>
          <a:chExt cx="0" cy="0"/>
        </a:xfrm>
      </p:grpSpPr>
      <p:sp>
        <p:nvSpPr>
          <p:cNvPr id="23" name="Google Shape;23;p6"/>
          <p:cNvSpPr/>
          <p:nvPr/>
        </p:nvSpPr>
        <p:spPr>
          <a:xfrm>
            <a:off x="228600" y="228600"/>
            <a:ext cx="8695944" cy="6035040"/>
          </a:xfrm>
          <a:prstGeom prst="roundRect">
            <a:avLst>
              <a:gd name="adj" fmla="val 1272"/>
            </a:avLst>
          </a:prstGeom>
          <a:gradFill>
            <a:gsLst>
              <a:gs pos="0">
                <a:srgbClr val="0293E0"/>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panose="020E0502030303020204"/>
              <a:ea typeface="Candara" panose="020E0502030303020204"/>
              <a:cs typeface="Candara" panose="020E0502030303020204"/>
              <a:sym typeface="Candara" panose="020E0502030303020204"/>
            </a:endParaRPr>
          </a:p>
        </p:txBody>
      </p:sp>
      <p:grpSp>
        <p:nvGrpSpPr>
          <p:cNvPr id="24" name="Google Shape;24;p6"/>
          <p:cNvGrpSpPr/>
          <p:nvPr/>
        </p:nvGrpSpPr>
        <p:grpSpPr>
          <a:xfrm>
            <a:off x="211665" y="5353963"/>
            <a:ext cx="8723376" cy="1331580"/>
            <a:chOff x="-3905250" y="4294188"/>
            <a:chExt cx="13011150" cy="1892300"/>
          </a:xfrm>
        </p:grpSpPr>
        <p:sp>
          <p:nvSpPr>
            <p:cNvPr id="25" name="Google Shape;25;p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26" name="Google Shape;26;p6"/>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27" name="Google Shape;27;p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28" name="Google Shape;28;p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29" name="Google Shape;29;p6"/>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grpSp>
      <p:sp>
        <p:nvSpPr>
          <p:cNvPr id="30" name="Google Shape;30;p6"/>
          <p:cNvSpPr txBox="1"/>
          <p:nvPr>
            <p:ph type="ctrTitle"/>
          </p:nvPr>
        </p:nvSpPr>
        <p:spPr>
          <a:xfrm>
            <a:off x="685800" y="1600200"/>
            <a:ext cx="7772400" cy="178010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FFFFFF"/>
              </a:buClr>
              <a:buSzPts val="4400"/>
              <a:buFont typeface="Candara" panose="020E0502030303020204"/>
              <a:buNone/>
              <a:defRPr sz="44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
          <p:cNvSpPr txBox="1"/>
          <p:nvPr>
            <p:ph type="subTitle" idx="1"/>
          </p:nvPr>
        </p:nvSpPr>
        <p:spPr>
          <a:xfrm>
            <a:off x="1371600" y="3556001"/>
            <a:ext cx="6400800" cy="1473200"/>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000"/>
              <a:buNone/>
              <a:defRPr sz="2000">
                <a:solidFill>
                  <a:srgbClr val="FFFFFF"/>
                </a:solidFill>
              </a:defRPr>
            </a:lvl1pPr>
            <a:lvl2pPr lvl="1" algn="ctr">
              <a:spcBef>
                <a:spcPts val="440"/>
              </a:spcBef>
              <a:spcAft>
                <a:spcPts val="0"/>
              </a:spcAft>
              <a:buSzPts val="2200"/>
              <a:buNone/>
              <a:defRPr>
                <a:solidFill>
                  <a:srgbClr val="888888"/>
                </a:solidFill>
              </a:defRPr>
            </a:lvl2pPr>
            <a:lvl3pPr lvl="2" algn="ctr">
              <a:spcBef>
                <a:spcPts val="400"/>
              </a:spcBef>
              <a:spcAft>
                <a:spcPts val="0"/>
              </a:spcAft>
              <a:buSzPts val="20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20"/>
              </a:spcBef>
              <a:spcAft>
                <a:spcPts val="0"/>
              </a:spcAft>
              <a:buSzPts val="1600"/>
              <a:buNone/>
              <a:defRPr>
                <a:solidFill>
                  <a:srgbClr val="888888"/>
                </a:solidFill>
              </a:defRPr>
            </a:lvl5pPr>
            <a:lvl6pPr lvl="5" algn="ctr">
              <a:spcBef>
                <a:spcPts val="385"/>
              </a:spcBef>
              <a:spcAft>
                <a:spcPts val="0"/>
              </a:spcAft>
              <a:buSzPts val="1400"/>
              <a:buNone/>
              <a:defRPr>
                <a:solidFill>
                  <a:srgbClr val="888888"/>
                </a:solidFill>
              </a:defRPr>
            </a:lvl6pPr>
            <a:lvl7pPr lvl="6" algn="ctr">
              <a:spcBef>
                <a:spcPts val="385"/>
              </a:spcBef>
              <a:spcAft>
                <a:spcPts val="0"/>
              </a:spcAft>
              <a:buSzPts val="1400"/>
              <a:buNone/>
              <a:defRPr>
                <a:solidFill>
                  <a:srgbClr val="888888"/>
                </a:solidFill>
              </a:defRPr>
            </a:lvl7pPr>
            <a:lvl8pPr lvl="7" algn="ctr">
              <a:spcBef>
                <a:spcPts val="385"/>
              </a:spcBef>
              <a:spcAft>
                <a:spcPts val="0"/>
              </a:spcAft>
              <a:buSzPts val="1400"/>
              <a:buNone/>
              <a:defRPr>
                <a:solidFill>
                  <a:srgbClr val="888888"/>
                </a:solidFill>
              </a:defRPr>
            </a:lvl8pPr>
            <a:lvl9pPr lvl="8" algn="ctr">
              <a:spcBef>
                <a:spcPts val="385"/>
              </a:spcBef>
              <a:spcAft>
                <a:spcPts val="0"/>
              </a:spcAft>
              <a:buSzPts val="1400"/>
              <a:buNone/>
              <a:defRPr>
                <a:solidFill>
                  <a:srgbClr val="888888"/>
                </a:solidFill>
              </a:defRPr>
            </a:lvl9pPr>
          </a:lstStyle>
          <a:p/>
        </p:txBody>
      </p:sp>
      <p:sp>
        <p:nvSpPr>
          <p:cNvPr id="32" name="Google Shape;32;p6"/>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13" name="Shape 113"/>
        <p:cNvGrpSpPr/>
        <p:nvPr/>
      </p:nvGrpSpPr>
      <p:grpSpPr>
        <a:xfrm>
          <a:off x="0" y="0"/>
          <a:ext cx="0" cy="0"/>
          <a:chOff x="0" y="0"/>
          <a:chExt cx="0" cy="0"/>
        </a:xfrm>
      </p:grpSpPr>
      <p:sp>
        <p:nvSpPr>
          <p:cNvPr id="114" name="Google Shape;114;p15"/>
          <p:cNvSpPr txBox="1"/>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5"/>
          <p:cNvSpPr txBox="1"/>
          <p:nvPr>
            <p:ph type="body" idx="1"/>
          </p:nvPr>
        </p:nvSpPr>
        <p:spPr>
          <a:xfrm rot="5400000">
            <a:off x="2850886" y="696649"/>
            <a:ext cx="3450696" cy="7408333"/>
          </a:xfrm>
          <a:prstGeom prst="rect">
            <a:avLst/>
          </a:prstGeom>
          <a:noFill/>
          <a:ln>
            <a:noFill/>
          </a:ln>
        </p:spPr>
        <p:txBody>
          <a:bodyPr spcFirstLastPara="1" wrap="square" lIns="91425" tIns="45700" rIns="91425" bIns="45700" anchor="ctr" anchorCtr="0">
            <a:normAutofit/>
          </a:bodyPr>
          <a:lstStyle>
            <a:lvl1pPr marL="457200" lvl="0" indent="-381000" algn="l">
              <a:spcBef>
                <a:spcPts val="480"/>
              </a:spcBef>
              <a:spcAft>
                <a:spcPts val="0"/>
              </a:spcAft>
              <a:buSzPts val="2400"/>
              <a:buChar char="*"/>
              <a:defRPr/>
            </a:lvl1pPr>
            <a:lvl2pPr marL="914400" lvl="1" indent="-368300" algn="l">
              <a:spcBef>
                <a:spcPts val="440"/>
              </a:spcBef>
              <a:spcAft>
                <a:spcPts val="0"/>
              </a:spcAft>
              <a:buSzPts val="2200"/>
              <a:buChar char="*"/>
              <a:defRPr/>
            </a:lvl2pPr>
            <a:lvl3pPr marL="1371600" lvl="2" indent="-355600" algn="l">
              <a:spcBef>
                <a:spcPts val="400"/>
              </a:spcBef>
              <a:spcAft>
                <a:spcPts val="0"/>
              </a:spcAft>
              <a:buSzPts val="2000"/>
              <a:buChar char="*"/>
              <a:defRPr/>
            </a:lvl3pPr>
            <a:lvl4pPr marL="1828800" lvl="3" indent="-342900" algn="l">
              <a:spcBef>
                <a:spcPts val="360"/>
              </a:spcBef>
              <a:spcAft>
                <a:spcPts val="0"/>
              </a:spcAft>
              <a:buSzPts val="1800"/>
              <a:buChar char="*"/>
              <a:defRPr/>
            </a:lvl4pPr>
            <a:lvl5pPr marL="2286000" lvl="4" indent="-330200" algn="l">
              <a:spcBef>
                <a:spcPts val="320"/>
              </a:spcBef>
              <a:spcAft>
                <a:spcPts val="0"/>
              </a:spcAft>
              <a:buSzPts val="1600"/>
              <a:buChar char="*"/>
              <a:defRPr/>
            </a:lvl5pPr>
            <a:lvl6pPr marL="2743200" lvl="5" indent="-342900" algn="l">
              <a:spcBef>
                <a:spcPts val="385"/>
              </a:spcBef>
              <a:spcAft>
                <a:spcPts val="0"/>
              </a:spcAft>
              <a:buSzPts val="1800"/>
              <a:buChar char="●"/>
              <a:defRPr/>
            </a:lvl6pPr>
            <a:lvl7pPr marL="3200400" lvl="6" indent="-342900" algn="l">
              <a:spcBef>
                <a:spcPts val="385"/>
              </a:spcBef>
              <a:spcAft>
                <a:spcPts val="0"/>
              </a:spcAft>
              <a:buSzPts val="1800"/>
              <a:buChar char="●"/>
              <a:defRPr/>
            </a:lvl7pPr>
            <a:lvl8pPr marL="3657600" lvl="7" indent="-342900" algn="l">
              <a:spcBef>
                <a:spcPts val="385"/>
              </a:spcBef>
              <a:spcAft>
                <a:spcPts val="0"/>
              </a:spcAft>
              <a:buSzPts val="1800"/>
              <a:buChar char="●"/>
              <a:defRPr/>
            </a:lvl8pPr>
            <a:lvl9pPr marL="4114800" lvl="8" indent="-342900" algn="l">
              <a:spcBef>
                <a:spcPts val="385"/>
              </a:spcBef>
              <a:spcAft>
                <a:spcPts val="0"/>
              </a:spcAft>
              <a:buSzPts val="1800"/>
              <a:buChar char="●"/>
              <a:defRPr/>
            </a:lvl9pPr>
          </a:lstStyle>
          <a:p/>
        </p:txBody>
      </p:sp>
      <p:sp>
        <p:nvSpPr>
          <p:cNvPr id="116" name="Google Shape;116;p15"/>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5"/>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5"/>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showMasterSp="0" matchingName="Vertical Title and Text">
  <p:cSld name="VERTICAL_TITLE_AND_VERTICAL_TEXT">
    <p:spTree>
      <p:nvGrpSpPr>
        <p:cNvPr id="119" name="Shape 119"/>
        <p:cNvGrpSpPr/>
        <p:nvPr/>
      </p:nvGrpSpPr>
      <p:grpSpPr>
        <a:xfrm>
          <a:off x="0" y="0"/>
          <a:ext cx="0" cy="0"/>
          <a:chOff x="0" y="0"/>
          <a:chExt cx="0" cy="0"/>
        </a:xfrm>
      </p:grpSpPr>
      <p:sp>
        <p:nvSpPr>
          <p:cNvPr id="120" name="Google Shape;120;p16"/>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panose="020E0502030303020204"/>
              <a:ea typeface="Candara" panose="020E0502030303020204"/>
              <a:cs typeface="Candara" panose="020E0502030303020204"/>
              <a:sym typeface="Candara" panose="020E0502030303020204"/>
            </a:endParaRPr>
          </a:p>
        </p:txBody>
      </p:sp>
      <p:sp>
        <p:nvSpPr>
          <p:cNvPr id="121" name="Google Shape;121;p16"/>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6"/>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6"/>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grpSp>
        <p:nvGrpSpPr>
          <p:cNvPr id="124" name="Google Shape;124;p16"/>
          <p:cNvGrpSpPr/>
          <p:nvPr/>
        </p:nvGrpSpPr>
        <p:grpSpPr>
          <a:xfrm>
            <a:off x="211665" y="714191"/>
            <a:ext cx="8723376" cy="1331580"/>
            <a:chOff x="-3905250" y="4294188"/>
            <a:chExt cx="13011150" cy="1892300"/>
          </a:xfrm>
        </p:grpSpPr>
        <p:sp>
          <p:nvSpPr>
            <p:cNvPr id="125" name="Google Shape;125;p1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26" name="Google Shape;126;p16"/>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27" name="Google Shape;127;p1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28" name="Google Shape;128;p1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29" name="Google Shape;129;p16"/>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grpSp>
      <p:sp>
        <p:nvSpPr>
          <p:cNvPr id="130" name="Google Shape;130;p16"/>
          <p:cNvSpPr txBox="1"/>
          <p:nvPr>
            <p:ph type="title"/>
          </p:nvPr>
        </p:nvSpPr>
        <p:spPr>
          <a:xfrm rot="5400000">
            <a:off x="5414433" y="2662767"/>
            <a:ext cx="4487333"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400"/>
              <a:buFont typeface="Candara" panose="020E0502030303020204"/>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6"/>
          <p:cNvSpPr txBox="1"/>
          <p:nvPr>
            <p:ph type="body" idx="1"/>
          </p:nvPr>
        </p:nvSpPr>
        <p:spPr>
          <a:xfrm rot="5400000">
            <a:off x="1223433" y="681567"/>
            <a:ext cx="4487334" cy="60198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accent1"/>
              </a:buClr>
              <a:buSzPts val="2400"/>
              <a:buChar char="*"/>
              <a:defRPr/>
            </a:lvl1pPr>
            <a:lvl2pPr marL="914400" lvl="1" indent="-368300" algn="l">
              <a:spcBef>
                <a:spcPts val="440"/>
              </a:spcBef>
              <a:spcAft>
                <a:spcPts val="0"/>
              </a:spcAft>
              <a:buClr>
                <a:schemeClr val="accent1"/>
              </a:buClr>
              <a:buSzPts val="2200"/>
              <a:buChar char="*"/>
              <a:defRPr/>
            </a:lvl2pPr>
            <a:lvl3pPr marL="1371600" lvl="2" indent="-355600" algn="l">
              <a:spcBef>
                <a:spcPts val="400"/>
              </a:spcBef>
              <a:spcAft>
                <a:spcPts val="0"/>
              </a:spcAft>
              <a:buClr>
                <a:schemeClr val="accent1"/>
              </a:buClr>
              <a:buSzPts val="2000"/>
              <a:buChar char="*"/>
              <a:defRPr/>
            </a:lvl3pPr>
            <a:lvl4pPr marL="1828800" lvl="3" indent="-342900" algn="l">
              <a:spcBef>
                <a:spcPts val="360"/>
              </a:spcBef>
              <a:spcAft>
                <a:spcPts val="0"/>
              </a:spcAft>
              <a:buClr>
                <a:schemeClr val="accent1"/>
              </a:buClr>
              <a:buSzPts val="1800"/>
              <a:buChar char="*"/>
              <a:defRPr/>
            </a:lvl4pPr>
            <a:lvl5pPr marL="2286000" lvl="4" indent="-330200" algn="l">
              <a:spcBef>
                <a:spcPts val="320"/>
              </a:spcBef>
              <a:spcAft>
                <a:spcPts val="0"/>
              </a:spcAft>
              <a:buClr>
                <a:schemeClr val="accent1"/>
              </a:buClr>
              <a:buSzPts val="1600"/>
              <a:buChar char="*"/>
              <a:defRPr/>
            </a:lvl5pPr>
            <a:lvl6pPr marL="2743200" lvl="5" indent="-342900" algn="l">
              <a:spcBef>
                <a:spcPts val="385"/>
              </a:spcBef>
              <a:spcAft>
                <a:spcPts val="0"/>
              </a:spcAft>
              <a:buSzPts val="1800"/>
              <a:buChar char="●"/>
              <a:defRPr/>
            </a:lvl6pPr>
            <a:lvl7pPr marL="3200400" lvl="6" indent="-342900" algn="l">
              <a:spcBef>
                <a:spcPts val="385"/>
              </a:spcBef>
              <a:spcAft>
                <a:spcPts val="0"/>
              </a:spcAft>
              <a:buSzPts val="1800"/>
              <a:buChar char="●"/>
              <a:defRPr/>
            </a:lvl7pPr>
            <a:lvl8pPr marL="3657600" lvl="7" indent="-342900" algn="l">
              <a:spcBef>
                <a:spcPts val="385"/>
              </a:spcBef>
              <a:spcAft>
                <a:spcPts val="0"/>
              </a:spcAft>
              <a:buSzPts val="1800"/>
              <a:buChar char="●"/>
              <a:defRPr/>
            </a:lvl8pPr>
            <a:lvl9pPr marL="4114800" lvl="8" indent="-342900" algn="l">
              <a:spcBef>
                <a:spcPts val="385"/>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35" name="Shape 35"/>
        <p:cNvGrpSpPr/>
        <p:nvPr/>
      </p:nvGrpSpPr>
      <p:grpSpPr>
        <a:xfrm>
          <a:off x="0" y="0"/>
          <a:ext cx="0" cy="0"/>
          <a:chOff x="0" y="0"/>
          <a:chExt cx="0" cy="0"/>
        </a:xfrm>
      </p:grpSpPr>
      <p:sp>
        <p:nvSpPr>
          <p:cNvPr id="36" name="Google Shape;36;p7"/>
          <p:cNvSpPr txBox="1"/>
          <p:nvPr>
            <p:ph type="body" idx="1"/>
          </p:nvPr>
        </p:nvSpPr>
        <p:spPr>
          <a:xfrm>
            <a:off x="872067" y="2675467"/>
            <a:ext cx="7408333" cy="345069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5"/>
              </a:spcBef>
              <a:spcAft>
                <a:spcPts val="0"/>
              </a:spcAft>
              <a:buSzPts val="1800"/>
              <a:buChar char="●"/>
              <a:defRPr/>
            </a:lvl6pPr>
            <a:lvl7pPr marL="3200400" lvl="6" indent="-342900" algn="l">
              <a:spcBef>
                <a:spcPts val="385"/>
              </a:spcBef>
              <a:spcAft>
                <a:spcPts val="0"/>
              </a:spcAft>
              <a:buSzPts val="1800"/>
              <a:buChar char="●"/>
              <a:defRPr/>
            </a:lvl7pPr>
            <a:lvl8pPr marL="3657600" lvl="7" indent="-342900" algn="l">
              <a:spcBef>
                <a:spcPts val="385"/>
              </a:spcBef>
              <a:spcAft>
                <a:spcPts val="0"/>
              </a:spcAft>
              <a:buSzPts val="1800"/>
              <a:buChar char="●"/>
              <a:defRPr/>
            </a:lvl8pPr>
            <a:lvl9pPr marL="4114800" lvl="8" indent="-342900" algn="l">
              <a:spcBef>
                <a:spcPts val="385"/>
              </a:spcBef>
              <a:spcAft>
                <a:spcPts val="0"/>
              </a:spcAft>
              <a:buSzPts val="1800"/>
              <a:buChar char="●"/>
              <a:defRPr/>
            </a:lvl9pPr>
          </a:lstStyle>
          <a:p/>
        </p:txBody>
      </p:sp>
      <p:sp>
        <p:nvSpPr>
          <p:cNvPr id="37" name="Google Shape;37;p7"/>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
        <p:nvSpPr>
          <p:cNvPr id="40" name="Google Shape;40;p7"/>
          <p:cNvSpPr txBox="1"/>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showMasterSp="0" matchingName="Section Header">
  <p:cSld name="SECTION_HEADER">
    <p:spTree>
      <p:nvGrpSpPr>
        <p:cNvPr id="41" name="Shape 41"/>
        <p:cNvGrpSpPr/>
        <p:nvPr/>
      </p:nvGrpSpPr>
      <p:grpSpPr>
        <a:xfrm>
          <a:off x="0" y="0"/>
          <a:ext cx="0" cy="0"/>
          <a:chOff x="0" y="0"/>
          <a:chExt cx="0" cy="0"/>
        </a:xfrm>
      </p:grpSpPr>
      <p:sp>
        <p:nvSpPr>
          <p:cNvPr id="42" name="Google Shape;42;p8"/>
          <p:cNvSpPr/>
          <p:nvPr/>
        </p:nvSpPr>
        <p:spPr>
          <a:xfrm>
            <a:off x="228600" y="228600"/>
            <a:ext cx="8695944" cy="4736592"/>
          </a:xfrm>
          <a:prstGeom prst="roundRect">
            <a:avLst>
              <a:gd name="adj" fmla="val 1272"/>
            </a:avLst>
          </a:prstGeom>
          <a:gradFill>
            <a:gsLst>
              <a:gs pos="0">
                <a:srgbClr val="0293E0"/>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panose="020E0502030303020204"/>
              <a:ea typeface="Candara" panose="020E0502030303020204"/>
              <a:cs typeface="Candara" panose="020E0502030303020204"/>
              <a:sym typeface="Candara" panose="020E0502030303020204"/>
            </a:endParaRPr>
          </a:p>
        </p:txBody>
      </p:sp>
      <p:sp>
        <p:nvSpPr>
          <p:cNvPr id="43" name="Google Shape;43;p8"/>
          <p:cNvSpPr/>
          <p:nvPr/>
        </p:nvSpPr>
        <p:spPr>
          <a:xfrm>
            <a:off x="6047438" y="4203592"/>
            <a:ext cx="2876429" cy="714026"/>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44" name="Google Shape;44;p8"/>
          <p:cNvSpPr/>
          <p:nvPr/>
        </p:nvSpPr>
        <p:spPr>
          <a:xfrm>
            <a:off x="2619320" y="4075290"/>
            <a:ext cx="5544515" cy="850138"/>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45" name="Google Shape;45;p8"/>
          <p:cNvSpPr/>
          <p:nvPr/>
        </p:nvSpPr>
        <p:spPr>
          <a:xfrm>
            <a:off x="2828728" y="4087562"/>
            <a:ext cx="5467980" cy="774272"/>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46" name="Google Shape;46;p8"/>
          <p:cNvSpPr/>
          <p:nvPr/>
        </p:nvSpPr>
        <p:spPr>
          <a:xfrm>
            <a:off x="5609489" y="4074174"/>
            <a:ext cx="3308000" cy="651549"/>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47" name="Google Shape;47;p8"/>
          <p:cNvSpPr/>
          <p:nvPr/>
        </p:nvSpPr>
        <p:spPr>
          <a:xfrm>
            <a:off x="211665" y="4058555"/>
            <a:ext cx="8723376" cy="1329874"/>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48" name="Google Shape;48;p8"/>
          <p:cNvSpPr txBox="1"/>
          <p:nvPr>
            <p:ph type="title"/>
          </p:nvPr>
        </p:nvSpPr>
        <p:spPr>
          <a:xfrm>
            <a:off x="690032" y="2463560"/>
            <a:ext cx="7772400" cy="15240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FFFFFF"/>
              </a:buClr>
              <a:buSzPts val="4400"/>
              <a:buFont typeface="Candara" panose="020E0502030303020204"/>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type="body" idx="1"/>
          </p:nvPr>
        </p:nvSpPr>
        <p:spPr>
          <a:xfrm>
            <a:off x="1367365" y="1437448"/>
            <a:ext cx="6417734" cy="939801"/>
          </a:xfrm>
          <a:prstGeom prst="rect">
            <a:avLst/>
          </a:prstGeom>
          <a:noFill/>
          <a:ln>
            <a:noFill/>
          </a:ln>
        </p:spPr>
        <p:txBody>
          <a:bodyPr spcFirstLastPara="1" wrap="square" lIns="91425" tIns="45700" rIns="91425" bIns="45700" anchor="b" anchorCtr="0">
            <a:normAutofit/>
          </a:bodyPr>
          <a:lstStyle>
            <a:lvl1pPr marL="457200" lvl="0" indent="-228600" algn="ctr">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385"/>
              </a:spcBef>
              <a:spcAft>
                <a:spcPts val="0"/>
              </a:spcAft>
              <a:buSzPts val="1400"/>
              <a:buNone/>
              <a:defRPr sz="1400">
                <a:solidFill>
                  <a:srgbClr val="888888"/>
                </a:solidFill>
              </a:defRPr>
            </a:lvl6pPr>
            <a:lvl7pPr marL="3200400" lvl="6" indent="-228600" algn="l">
              <a:spcBef>
                <a:spcPts val="385"/>
              </a:spcBef>
              <a:spcAft>
                <a:spcPts val="0"/>
              </a:spcAft>
              <a:buSzPts val="1400"/>
              <a:buNone/>
              <a:defRPr sz="1400">
                <a:solidFill>
                  <a:srgbClr val="888888"/>
                </a:solidFill>
              </a:defRPr>
            </a:lvl7pPr>
            <a:lvl8pPr marL="3657600" lvl="7" indent="-228600" algn="l">
              <a:spcBef>
                <a:spcPts val="385"/>
              </a:spcBef>
              <a:spcAft>
                <a:spcPts val="0"/>
              </a:spcAft>
              <a:buSzPts val="1400"/>
              <a:buNone/>
              <a:defRPr sz="1400">
                <a:solidFill>
                  <a:srgbClr val="888888"/>
                </a:solidFill>
              </a:defRPr>
            </a:lvl8pPr>
            <a:lvl9pPr marL="4114800" lvl="8" indent="-228600" algn="l">
              <a:spcBef>
                <a:spcPts val="385"/>
              </a:spcBef>
              <a:spcAft>
                <a:spcPts val="0"/>
              </a:spcAft>
              <a:buSzPts val="1400"/>
              <a:buNone/>
              <a:defRPr sz="1400">
                <a:solidFill>
                  <a:srgbClr val="888888"/>
                </a:solidFill>
              </a:defRPr>
            </a:lvl9pPr>
          </a:lstStyle>
          <a:p/>
        </p:txBody>
      </p:sp>
      <p:sp>
        <p:nvSpPr>
          <p:cNvPr id="50" name="Google Shape;50;p8"/>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53" name="Shape 53"/>
        <p:cNvGrpSpPr/>
        <p:nvPr/>
      </p:nvGrpSpPr>
      <p:grpSpPr>
        <a:xfrm>
          <a:off x="0" y="0"/>
          <a:ext cx="0" cy="0"/>
          <a:chOff x="0" y="0"/>
          <a:chExt cx="0" cy="0"/>
        </a:xfrm>
      </p:grpSpPr>
      <p:sp>
        <p:nvSpPr>
          <p:cNvPr id="54" name="Google Shape;54;p9"/>
          <p:cNvSpPr txBox="1"/>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9"/>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
        <p:nvSpPr>
          <p:cNvPr id="58" name="Google Shape;58;p9"/>
          <p:cNvSpPr txBox="1"/>
          <p:nvPr>
            <p:ph type="body" idx="1"/>
          </p:nvPr>
        </p:nvSpPr>
        <p:spPr>
          <a:xfrm>
            <a:off x="676655" y="2679192"/>
            <a:ext cx="3822192" cy="3447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5"/>
              </a:spcBef>
              <a:spcAft>
                <a:spcPts val="0"/>
              </a:spcAft>
              <a:buSzPts val="1800"/>
              <a:buChar char="●"/>
              <a:defRPr/>
            </a:lvl6pPr>
            <a:lvl7pPr marL="3200400" lvl="6" indent="-342900" algn="l">
              <a:spcBef>
                <a:spcPts val="385"/>
              </a:spcBef>
              <a:spcAft>
                <a:spcPts val="0"/>
              </a:spcAft>
              <a:buSzPts val="1800"/>
              <a:buChar char="●"/>
              <a:defRPr/>
            </a:lvl7pPr>
            <a:lvl8pPr marL="3657600" lvl="7" indent="-342900" algn="l">
              <a:spcBef>
                <a:spcPts val="385"/>
              </a:spcBef>
              <a:spcAft>
                <a:spcPts val="0"/>
              </a:spcAft>
              <a:buSzPts val="1800"/>
              <a:buChar char="●"/>
              <a:defRPr/>
            </a:lvl8pPr>
            <a:lvl9pPr marL="4114800" lvl="8" indent="-342900" algn="l">
              <a:spcBef>
                <a:spcPts val="385"/>
              </a:spcBef>
              <a:spcAft>
                <a:spcPts val="0"/>
              </a:spcAft>
              <a:buSzPts val="1800"/>
              <a:buChar char="●"/>
              <a:defRPr/>
            </a:lvl9pPr>
          </a:lstStyle>
          <a:p/>
        </p:txBody>
      </p:sp>
      <p:sp>
        <p:nvSpPr>
          <p:cNvPr id="59" name="Google Shape;59;p9"/>
          <p:cNvSpPr txBox="1"/>
          <p:nvPr>
            <p:ph type="body" idx="2"/>
          </p:nvPr>
        </p:nvSpPr>
        <p:spPr>
          <a:xfrm>
            <a:off x="4645152" y="2679192"/>
            <a:ext cx="3822192" cy="3447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5"/>
              </a:spcBef>
              <a:spcAft>
                <a:spcPts val="0"/>
              </a:spcAft>
              <a:buSzPts val="1800"/>
              <a:buChar char="●"/>
              <a:defRPr/>
            </a:lvl6pPr>
            <a:lvl7pPr marL="3200400" lvl="6" indent="-342900" algn="l">
              <a:spcBef>
                <a:spcPts val="385"/>
              </a:spcBef>
              <a:spcAft>
                <a:spcPts val="0"/>
              </a:spcAft>
              <a:buSzPts val="1800"/>
              <a:buChar char="●"/>
              <a:defRPr/>
            </a:lvl7pPr>
            <a:lvl8pPr marL="3657600" lvl="7" indent="-342900" algn="l">
              <a:spcBef>
                <a:spcPts val="385"/>
              </a:spcBef>
              <a:spcAft>
                <a:spcPts val="0"/>
              </a:spcAft>
              <a:buSzPts val="1800"/>
              <a:buChar char="●"/>
              <a:defRPr/>
            </a:lvl8pPr>
            <a:lvl9pPr marL="4114800" lvl="8" indent="-342900" algn="l">
              <a:spcBef>
                <a:spcPts val="385"/>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4400"/>
              <a:buFont typeface="Candara" panose="020E0502030303020204"/>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0"/>
          <p:cNvSpPr txBox="1"/>
          <p:nvPr>
            <p:ph type="body" idx="1"/>
          </p:nvPr>
        </p:nvSpPr>
        <p:spPr>
          <a:xfrm>
            <a:off x="676656" y="2678114"/>
            <a:ext cx="3822192" cy="639762"/>
          </a:xfrm>
          <a:prstGeom prst="rect">
            <a:avLst/>
          </a:prstGeom>
          <a:noFill/>
          <a:ln>
            <a:noFill/>
          </a:ln>
        </p:spPr>
        <p:txBody>
          <a:bodyPr spcFirstLastPara="1" wrap="square" lIns="91425" tIns="45700" rIns="91425" bIns="45700" anchor="ctr" anchorCtr="0">
            <a:normAutofit/>
          </a:bodyPr>
          <a:lstStyle>
            <a:lvl1pPr marL="457200" lvl="0" indent="-228600" algn="ctr">
              <a:spcBef>
                <a:spcPts val="480"/>
              </a:spcBef>
              <a:spcAft>
                <a:spcPts val="0"/>
              </a:spcAft>
              <a:buSzPts val="2400"/>
              <a:buNone/>
              <a:defRPr sz="2400" b="0">
                <a:solidFill>
                  <a:schemeClr val="dk2"/>
                </a:solidFill>
                <a:latin typeface="Candara" panose="020E0502030303020204"/>
                <a:ea typeface="Candara" panose="020E0502030303020204"/>
                <a:cs typeface="Candara" panose="020E0502030303020204"/>
                <a:sym typeface="Candara" panose="020E0502030303020204"/>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85"/>
              </a:spcBef>
              <a:spcAft>
                <a:spcPts val="0"/>
              </a:spcAft>
              <a:buSzPts val="1600"/>
              <a:buNone/>
              <a:defRPr sz="1600" b="1"/>
            </a:lvl6pPr>
            <a:lvl7pPr marL="3200400" lvl="6" indent="-228600" algn="l">
              <a:spcBef>
                <a:spcPts val="385"/>
              </a:spcBef>
              <a:spcAft>
                <a:spcPts val="0"/>
              </a:spcAft>
              <a:buSzPts val="1600"/>
              <a:buNone/>
              <a:defRPr sz="1600" b="1"/>
            </a:lvl7pPr>
            <a:lvl8pPr marL="3657600" lvl="7" indent="-228600" algn="l">
              <a:spcBef>
                <a:spcPts val="385"/>
              </a:spcBef>
              <a:spcAft>
                <a:spcPts val="0"/>
              </a:spcAft>
              <a:buSzPts val="1600"/>
              <a:buNone/>
              <a:defRPr sz="1600" b="1"/>
            </a:lvl8pPr>
            <a:lvl9pPr marL="4114800" lvl="8" indent="-228600" algn="l">
              <a:spcBef>
                <a:spcPts val="385"/>
              </a:spcBef>
              <a:spcAft>
                <a:spcPts val="0"/>
              </a:spcAft>
              <a:buSzPts val="1600"/>
              <a:buNone/>
              <a:defRPr sz="1600" b="1"/>
            </a:lvl9pPr>
          </a:lstStyle>
          <a:p/>
        </p:txBody>
      </p:sp>
      <p:sp>
        <p:nvSpPr>
          <p:cNvPr id="63" name="Google Shape;63;p10"/>
          <p:cNvSpPr txBox="1"/>
          <p:nvPr>
            <p:ph type="body" idx="2"/>
          </p:nvPr>
        </p:nvSpPr>
        <p:spPr>
          <a:xfrm>
            <a:off x="677332" y="3429000"/>
            <a:ext cx="3820055" cy="26971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SzPts val="2000"/>
              <a:buChar char="*"/>
              <a:defRPr sz="2000"/>
            </a:lvl1pPr>
            <a:lvl2pPr marL="914400" lvl="1" indent="-342900" algn="l">
              <a:spcBef>
                <a:spcPts val="360"/>
              </a:spcBef>
              <a:spcAft>
                <a:spcPts val="0"/>
              </a:spcAft>
              <a:buSzPts val="1800"/>
              <a:buChar char="*"/>
              <a:defRPr sz="1800"/>
            </a:lvl2pPr>
            <a:lvl3pPr marL="1371600" lvl="2" indent="-330200" algn="l">
              <a:spcBef>
                <a:spcPts val="320"/>
              </a:spcBef>
              <a:spcAft>
                <a:spcPts val="0"/>
              </a:spcAft>
              <a:buSzPts val="1600"/>
              <a:buChar char="*"/>
              <a:defRPr sz="16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30200" algn="l">
              <a:spcBef>
                <a:spcPts val="385"/>
              </a:spcBef>
              <a:spcAft>
                <a:spcPts val="0"/>
              </a:spcAft>
              <a:buSzPts val="1600"/>
              <a:buChar char="●"/>
              <a:defRPr sz="1600"/>
            </a:lvl6pPr>
            <a:lvl7pPr marL="3200400" lvl="6" indent="-330200" algn="l">
              <a:spcBef>
                <a:spcPts val="385"/>
              </a:spcBef>
              <a:spcAft>
                <a:spcPts val="0"/>
              </a:spcAft>
              <a:buSzPts val="1600"/>
              <a:buChar char="●"/>
              <a:defRPr sz="1600"/>
            </a:lvl7pPr>
            <a:lvl8pPr marL="3657600" lvl="7" indent="-330200" algn="l">
              <a:spcBef>
                <a:spcPts val="385"/>
              </a:spcBef>
              <a:spcAft>
                <a:spcPts val="0"/>
              </a:spcAft>
              <a:buSzPts val="1600"/>
              <a:buChar char="●"/>
              <a:defRPr sz="1600"/>
            </a:lvl8pPr>
            <a:lvl9pPr marL="4114800" lvl="8" indent="-330200" algn="l">
              <a:spcBef>
                <a:spcPts val="385"/>
              </a:spcBef>
              <a:spcAft>
                <a:spcPts val="0"/>
              </a:spcAft>
              <a:buSzPts val="1600"/>
              <a:buChar char="●"/>
              <a:defRPr sz="1600"/>
            </a:lvl9pPr>
          </a:lstStyle>
          <a:p/>
        </p:txBody>
      </p:sp>
      <p:sp>
        <p:nvSpPr>
          <p:cNvPr id="64" name="Google Shape;64;p10"/>
          <p:cNvSpPr txBox="1"/>
          <p:nvPr>
            <p:ph type="body" idx="3"/>
          </p:nvPr>
        </p:nvSpPr>
        <p:spPr>
          <a:xfrm>
            <a:off x="4648200" y="2678113"/>
            <a:ext cx="3822192" cy="639762"/>
          </a:xfrm>
          <a:prstGeom prst="rect">
            <a:avLst/>
          </a:prstGeom>
          <a:noFill/>
          <a:ln>
            <a:noFill/>
          </a:ln>
        </p:spPr>
        <p:txBody>
          <a:bodyPr spcFirstLastPara="1" wrap="square" lIns="91425" tIns="45700" rIns="91425" bIns="45700" anchor="ctr" anchorCtr="0">
            <a:normAutofit/>
          </a:bodyPr>
          <a:lstStyle>
            <a:lvl1pPr marL="457200" lvl="0" indent="-228600" algn="ctr">
              <a:spcBef>
                <a:spcPts val="480"/>
              </a:spcBef>
              <a:spcAft>
                <a:spcPts val="0"/>
              </a:spcAft>
              <a:buSzPts val="2400"/>
              <a:buNone/>
              <a:defRPr sz="2400" b="0" i="0">
                <a:solidFill>
                  <a:schemeClr val="dk2"/>
                </a:solidFill>
                <a:latin typeface="Candara" panose="020E0502030303020204"/>
                <a:ea typeface="Candara" panose="020E0502030303020204"/>
                <a:cs typeface="Candara" panose="020E0502030303020204"/>
                <a:sym typeface="Candara" panose="020E0502030303020204"/>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85"/>
              </a:spcBef>
              <a:spcAft>
                <a:spcPts val="0"/>
              </a:spcAft>
              <a:buSzPts val="1600"/>
              <a:buNone/>
              <a:defRPr sz="1600" b="1"/>
            </a:lvl6pPr>
            <a:lvl7pPr marL="3200400" lvl="6" indent="-228600" algn="l">
              <a:spcBef>
                <a:spcPts val="385"/>
              </a:spcBef>
              <a:spcAft>
                <a:spcPts val="0"/>
              </a:spcAft>
              <a:buSzPts val="1600"/>
              <a:buNone/>
              <a:defRPr sz="1600" b="1"/>
            </a:lvl7pPr>
            <a:lvl8pPr marL="3657600" lvl="7" indent="-228600" algn="l">
              <a:spcBef>
                <a:spcPts val="385"/>
              </a:spcBef>
              <a:spcAft>
                <a:spcPts val="0"/>
              </a:spcAft>
              <a:buSzPts val="1600"/>
              <a:buNone/>
              <a:defRPr sz="1600" b="1"/>
            </a:lvl8pPr>
            <a:lvl9pPr marL="4114800" lvl="8" indent="-228600" algn="l">
              <a:spcBef>
                <a:spcPts val="385"/>
              </a:spcBef>
              <a:spcAft>
                <a:spcPts val="0"/>
              </a:spcAft>
              <a:buSzPts val="1600"/>
              <a:buNone/>
              <a:defRPr sz="1600" b="1"/>
            </a:lvl9pPr>
          </a:lstStyle>
          <a:p/>
        </p:txBody>
      </p:sp>
      <p:sp>
        <p:nvSpPr>
          <p:cNvPr id="65" name="Google Shape;65;p10"/>
          <p:cNvSpPr txBox="1"/>
          <p:nvPr>
            <p:ph type="body" idx="4"/>
          </p:nvPr>
        </p:nvSpPr>
        <p:spPr>
          <a:xfrm>
            <a:off x="4645025" y="3429000"/>
            <a:ext cx="3822192" cy="26971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SzPts val="2000"/>
              <a:buChar char="*"/>
              <a:defRPr sz="2000"/>
            </a:lvl1pPr>
            <a:lvl2pPr marL="914400" lvl="1" indent="-342900" algn="l">
              <a:spcBef>
                <a:spcPts val="360"/>
              </a:spcBef>
              <a:spcAft>
                <a:spcPts val="0"/>
              </a:spcAft>
              <a:buSzPts val="1800"/>
              <a:buChar char="*"/>
              <a:defRPr sz="1800"/>
            </a:lvl2pPr>
            <a:lvl3pPr marL="1371600" lvl="2" indent="-330200" algn="l">
              <a:spcBef>
                <a:spcPts val="320"/>
              </a:spcBef>
              <a:spcAft>
                <a:spcPts val="0"/>
              </a:spcAft>
              <a:buSzPts val="1600"/>
              <a:buChar char="*"/>
              <a:defRPr sz="16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30200" algn="l">
              <a:spcBef>
                <a:spcPts val="385"/>
              </a:spcBef>
              <a:spcAft>
                <a:spcPts val="0"/>
              </a:spcAft>
              <a:buSzPts val="1600"/>
              <a:buChar char="●"/>
              <a:defRPr sz="1600"/>
            </a:lvl6pPr>
            <a:lvl7pPr marL="3200400" lvl="6" indent="-330200" algn="l">
              <a:spcBef>
                <a:spcPts val="385"/>
              </a:spcBef>
              <a:spcAft>
                <a:spcPts val="0"/>
              </a:spcAft>
              <a:buSzPts val="1600"/>
              <a:buChar char="●"/>
              <a:defRPr sz="1600"/>
            </a:lvl7pPr>
            <a:lvl8pPr marL="3657600" lvl="7" indent="-330200" algn="l">
              <a:spcBef>
                <a:spcPts val="385"/>
              </a:spcBef>
              <a:spcAft>
                <a:spcPts val="0"/>
              </a:spcAft>
              <a:buSzPts val="1600"/>
              <a:buChar char="●"/>
              <a:defRPr sz="1600"/>
            </a:lvl8pPr>
            <a:lvl9pPr marL="4114800" lvl="8" indent="-330200" algn="l">
              <a:spcBef>
                <a:spcPts val="385"/>
              </a:spcBef>
              <a:spcAft>
                <a:spcPts val="0"/>
              </a:spcAft>
              <a:buSzPts val="1600"/>
              <a:buChar char="●"/>
              <a:defRPr sz="1600"/>
            </a:lvl9pPr>
          </a:lstStyle>
          <a:p/>
        </p:txBody>
      </p:sp>
      <p:sp>
        <p:nvSpPr>
          <p:cNvPr id="66" name="Google Shape;66;p10"/>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69" name="Shape 69"/>
        <p:cNvGrpSpPr/>
        <p:nvPr/>
      </p:nvGrpSpPr>
      <p:grpSpPr>
        <a:xfrm>
          <a:off x="0" y="0"/>
          <a:ext cx="0" cy="0"/>
          <a:chOff x="0" y="0"/>
          <a:chExt cx="0" cy="0"/>
        </a:xfrm>
      </p:grpSpPr>
      <p:sp>
        <p:nvSpPr>
          <p:cNvPr id="70" name="Google Shape;70;p11"/>
          <p:cNvSpPr txBox="1"/>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74" name="Shape 74"/>
        <p:cNvGrpSpPr/>
        <p:nvPr/>
      </p:nvGrpSpPr>
      <p:grpSpPr>
        <a:xfrm>
          <a:off x="0" y="0"/>
          <a:ext cx="0" cy="0"/>
          <a:chOff x="0" y="0"/>
          <a:chExt cx="0" cy="0"/>
        </a:xfrm>
      </p:grpSpPr>
      <p:sp>
        <p:nvSpPr>
          <p:cNvPr id="75" name="Google Shape;75;p12"/>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panose="020E0502030303020204"/>
              <a:ea typeface="Candara" panose="020E0502030303020204"/>
              <a:cs typeface="Candara" panose="020E0502030303020204"/>
              <a:sym typeface="Candara" panose="020E0502030303020204"/>
            </a:endParaRPr>
          </a:p>
        </p:txBody>
      </p:sp>
      <p:grpSp>
        <p:nvGrpSpPr>
          <p:cNvPr id="76" name="Google Shape;76;p12"/>
          <p:cNvGrpSpPr/>
          <p:nvPr/>
        </p:nvGrpSpPr>
        <p:grpSpPr>
          <a:xfrm>
            <a:off x="211665" y="714191"/>
            <a:ext cx="8723376" cy="1329874"/>
            <a:chOff x="-3905251" y="4294188"/>
            <a:chExt cx="13027839" cy="1892300"/>
          </a:xfrm>
        </p:grpSpPr>
        <p:sp>
          <p:nvSpPr>
            <p:cNvPr id="77" name="Google Shape;77;p1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78" name="Google Shape;78;p12"/>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79" name="Google Shape;79;p1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80" name="Google Shape;80;p1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81" name="Google Shape;81;p12"/>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grpSp>
      <p:sp>
        <p:nvSpPr>
          <p:cNvPr id="82" name="Google Shape;82;p12"/>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2"/>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showMasterSp="0" matchingName="Content with Caption">
  <p:cSld name="OBJECT_WITH_CAPTION_TEXT">
    <p:spTree>
      <p:nvGrpSpPr>
        <p:cNvPr id="85" name="Shape 85"/>
        <p:cNvGrpSpPr/>
        <p:nvPr/>
      </p:nvGrpSpPr>
      <p:grpSpPr>
        <a:xfrm>
          <a:off x="0" y="0"/>
          <a:ext cx="0" cy="0"/>
          <a:chOff x="0" y="0"/>
          <a:chExt cx="0" cy="0"/>
        </a:xfrm>
      </p:grpSpPr>
      <p:sp>
        <p:nvSpPr>
          <p:cNvPr id="86" name="Google Shape;86;p13"/>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panose="020E0502030303020204"/>
              <a:ea typeface="Candara" panose="020E0502030303020204"/>
              <a:cs typeface="Candara" panose="020E0502030303020204"/>
              <a:sym typeface="Candara" panose="020E0502030303020204"/>
            </a:endParaRPr>
          </a:p>
        </p:txBody>
      </p:sp>
      <p:sp>
        <p:nvSpPr>
          <p:cNvPr id="87" name="Google Shape;87;p13"/>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3"/>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
        <p:nvSpPr>
          <p:cNvPr id="90" name="Google Shape;90;p13"/>
          <p:cNvSpPr txBox="1"/>
          <p:nvPr>
            <p:ph type="body" idx="1"/>
          </p:nvPr>
        </p:nvSpPr>
        <p:spPr>
          <a:xfrm>
            <a:off x="914400" y="3581400"/>
            <a:ext cx="3352800" cy="1905001"/>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solidFill>
                  <a:schemeClr val="dk2"/>
                </a:solidFill>
              </a:defRPr>
            </a:lvl1pPr>
            <a:lvl2pPr marL="914400" lvl="1" indent="-228600" algn="l">
              <a:spcBef>
                <a:spcPts val="60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385"/>
              </a:spcBef>
              <a:spcAft>
                <a:spcPts val="0"/>
              </a:spcAft>
              <a:buSzPts val="900"/>
              <a:buNone/>
              <a:defRPr sz="900"/>
            </a:lvl6pPr>
            <a:lvl7pPr marL="3200400" lvl="6" indent="-228600" algn="l">
              <a:spcBef>
                <a:spcPts val="385"/>
              </a:spcBef>
              <a:spcAft>
                <a:spcPts val="0"/>
              </a:spcAft>
              <a:buSzPts val="900"/>
              <a:buNone/>
              <a:defRPr sz="900"/>
            </a:lvl7pPr>
            <a:lvl8pPr marL="3657600" lvl="7" indent="-228600" algn="l">
              <a:spcBef>
                <a:spcPts val="385"/>
              </a:spcBef>
              <a:spcAft>
                <a:spcPts val="0"/>
              </a:spcAft>
              <a:buSzPts val="900"/>
              <a:buNone/>
              <a:defRPr sz="900"/>
            </a:lvl8pPr>
            <a:lvl9pPr marL="4114800" lvl="8" indent="-228600" algn="l">
              <a:spcBef>
                <a:spcPts val="385"/>
              </a:spcBef>
              <a:spcAft>
                <a:spcPts val="0"/>
              </a:spcAft>
              <a:buSzPts val="900"/>
              <a:buNone/>
              <a:defRPr sz="900"/>
            </a:lvl9pPr>
          </a:lstStyle>
          <a:p/>
        </p:txBody>
      </p:sp>
      <p:grpSp>
        <p:nvGrpSpPr>
          <p:cNvPr id="91" name="Google Shape;91;p13"/>
          <p:cNvGrpSpPr/>
          <p:nvPr/>
        </p:nvGrpSpPr>
        <p:grpSpPr>
          <a:xfrm>
            <a:off x="211665" y="714191"/>
            <a:ext cx="8723376" cy="1331580"/>
            <a:chOff x="-3905250" y="4294188"/>
            <a:chExt cx="13011150" cy="1892300"/>
          </a:xfrm>
        </p:grpSpPr>
        <p:sp>
          <p:nvSpPr>
            <p:cNvPr id="92" name="Google Shape;92;p13"/>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93" name="Google Shape;93;p13"/>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94" name="Google Shape;94;p13"/>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95" name="Google Shape;95;p13"/>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96" name="Google Shape;96;p13"/>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grpSp>
      <p:sp>
        <p:nvSpPr>
          <p:cNvPr id="97" name="Google Shape;97;p13"/>
          <p:cNvSpPr txBox="1"/>
          <p:nvPr>
            <p:ph type="title"/>
          </p:nvPr>
        </p:nvSpPr>
        <p:spPr>
          <a:xfrm>
            <a:off x="914400" y="2286000"/>
            <a:ext cx="3352800" cy="125272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3200"/>
              <a:buFont typeface="Candara" panose="020E0502030303020204"/>
              <a:buNone/>
              <a:defRPr sz="3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3"/>
          <p:cNvSpPr txBox="1"/>
          <p:nvPr>
            <p:ph type="body" idx="2"/>
          </p:nvPr>
        </p:nvSpPr>
        <p:spPr>
          <a:xfrm>
            <a:off x="4651962" y="1828800"/>
            <a:ext cx="3904076" cy="3810000"/>
          </a:xfrm>
          <a:prstGeom prst="rect">
            <a:avLst/>
          </a:prstGeom>
          <a:noFill/>
          <a:ln>
            <a:noFill/>
          </a:ln>
        </p:spPr>
        <p:txBody>
          <a:bodyPr spcFirstLastPara="1" wrap="square" lIns="91425" tIns="45700" rIns="91425" bIns="45700" anchor="ctr" anchorCtr="0">
            <a:normAutofit/>
          </a:bodyPr>
          <a:lstStyle>
            <a:lvl1pPr marL="457200" lvl="0" indent="-368300" algn="l">
              <a:spcBef>
                <a:spcPts val="440"/>
              </a:spcBef>
              <a:spcAft>
                <a:spcPts val="0"/>
              </a:spcAft>
              <a:buClr>
                <a:schemeClr val="lt1"/>
              </a:buClr>
              <a:buSzPts val="2200"/>
              <a:buChar char="*"/>
              <a:defRPr sz="2200">
                <a:solidFill>
                  <a:schemeClr val="dk2"/>
                </a:solidFill>
              </a:defRPr>
            </a:lvl1pPr>
            <a:lvl2pPr marL="914400" lvl="1" indent="-355600" algn="l">
              <a:spcBef>
                <a:spcPts val="400"/>
              </a:spcBef>
              <a:spcAft>
                <a:spcPts val="0"/>
              </a:spcAft>
              <a:buClr>
                <a:schemeClr val="lt1"/>
              </a:buClr>
              <a:buSzPts val="2000"/>
              <a:buChar char="*"/>
              <a:defRPr sz="2000">
                <a:solidFill>
                  <a:schemeClr val="dk2"/>
                </a:solidFill>
              </a:defRPr>
            </a:lvl2pPr>
            <a:lvl3pPr marL="1371600" lvl="2" indent="-342900" algn="l">
              <a:spcBef>
                <a:spcPts val="360"/>
              </a:spcBef>
              <a:spcAft>
                <a:spcPts val="0"/>
              </a:spcAft>
              <a:buClr>
                <a:schemeClr val="lt1"/>
              </a:buClr>
              <a:buSzPts val="1800"/>
              <a:buChar char="*"/>
              <a:defRPr sz="1800">
                <a:solidFill>
                  <a:schemeClr val="dk2"/>
                </a:solidFill>
              </a:defRPr>
            </a:lvl3pPr>
            <a:lvl4pPr marL="1828800" lvl="3" indent="-330200" algn="l">
              <a:spcBef>
                <a:spcPts val="320"/>
              </a:spcBef>
              <a:spcAft>
                <a:spcPts val="0"/>
              </a:spcAft>
              <a:buClr>
                <a:schemeClr val="lt1"/>
              </a:buClr>
              <a:buSzPts val="1600"/>
              <a:buChar char="*"/>
              <a:defRPr sz="1600">
                <a:solidFill>
                  <a:schemeClr val="dk2"/>
                </a:solidFill>
              </a:defRPr>
            </a:lvl4pPr>
            <a:lvl5pPr marL="2286000" lvl="4" indent="-330200" algn="l">
              <a:spcBef>
                <a:spcPts val="320"/>
              </a:spcBef>
              <a:spcAft>
                <a:spcPts val="0"/>
              </a:spcAft>
              <a:buClr>
                <a:schemeClr val="lt1"/>
              </a:buClr>
              <a:buSzPts val="1600"/>
              <a:buChar char="*"/>
              <a:defRPr sz="1600">
                <a:solidFill>
                  <a:schemeClr val="dk2"/>
                </a:solidFill>
              </a:defRPr>
            </a:lvl5pPr>
            <a:lvl6pPr marL="2743200" lvl="5" indent="-355600" algn="l">
              <a:spcBef>
                <a:spcPts val="385"/>
              </a:spcBef>
              <a:spcAft>
                <a:spcPts val="0"/>
              </a:spcAft>
              <a:buSzPts val="2000"/>
              <a:buChar char="●"/>
              <a:defRPr sz="2000"/>
            </a:lvl6pPr>
            <a:lvl7pPr marL="3200400" lvl="6" indent="-355600" algn="l">
              <a:spcBef>
                <a:spcPts val="385"/>
              </a:spcBef>
              <a:spcAft>
                <a:spcPts val="0"/>
              </a:spcAft>
              <a:buSzPts val="2000"/>
              <a:buChar char="●"/>
              <a:defRPr sz="2000"/>
            </a:lvl7pPr>
            <a:lvl8pPr marL="3657600" lvl="7" indent="-355600" algn="l">
              <a:spcBef>
                <a:spcPts val="385"/>
              </a:spcBef>
              <a:spcAft>
                <a:spcPts val="0"/>
              </a:spcAft>
              <a:buSzPts val="2000"/>
              <a:buChar char="●"/>
              <a:defRPr sz="2000"/>
            </a:lvl8pPr>
            <a:lvl9pPr marL="4114800" lvl="8" indent="-355600" algn="l">
              <a:spcBef>
                <a:spcPts val="385"/>
              </a:spcBef>
              <a:spcAft>
                <a:spcPts val="0"/>
              </a:spcAft>
              <a:buSzPts val="2000"/>
              <a:buChar char="●"/>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showMasterSp="0" matchingName="Picture with Caption">
  <p:cSld name="PICTURE_WITH_CAPTION_TEXT">
    <p:spTree>
      <p:nvGrpSpPr>
        <p:cNvPr id="99" name="Shape 99"/>
        <p:cNvGrpSpPr/>
        <p:nvPr/>
      </p:nvGrpSpPr>
      <p:grpSpPr>
        <a:xfrm>
          <a:off x="0" y="0"/>
          <a:ext cx="0" cy="0"/>
          <a:chOff x="0" y="0"/>
          <a:chExt cx="0" cy="0"/>
        </a:xfrm>
      </p:grpSpPr>
      <p:sp>
        <p:nvSpPr>
          <p:cNvPr id="100" name="Google Shape;100;p14"/>
          <p:cNvSpPr/>
          <p:nvPr/>
        </p:nvSpPr>
        <p:spPr>
          <a:xfrm>
            <a:off x="228600" y="228600"/>
            <a:ext cx="8695944" cy="6035040"/>
          </a:xfrm>
          <a:prstGeom prst="roundRect">
            <a:avLst>
              <a:gd name="adj" fmla="val 1272"/>
            </a:avLst>
          </a:prstGeom>
          <a:gradFill>
            <a:gsLst>
              <a:gs pos="0">
                <a:srgbClr val="0293E0"/>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panose="020E0502030303020204"/>
              <a:ea typeface="Candara" panose="020E0502030303020204"/>
              <a:cs typeface="Candara" panose="020E0502030303020204"/>
              <a:sym typeface="Candara" panose="020E0502030303020204"/>
            </a:endParaRPr>
          </a:p>
        </p:txBody>
      </p:sp>
      <p:grpSp>
        <p:nvGrpSpPr>
          <p:cNvPr id="101" name="Google Shape;101;p14"/>
          <p:cNvGrpSpPr/>
          <p:nvPr/>
        </p:nvGrpSpPr>
        <p:grpSpPr>
          <a:xfrm>
            <a:off x="211665" y="5353963"/>
            <a:ext cx="8723376" cy="1331580"/>
            <a:chOff x="-3905250" y="4294188"/>
            <a:chExt cx="13011150" cy="1892300"/>
          </a:xfrm>
        </p:grpSpPr>
        <p:sp>
          <p:nvSpPr>
            <p:cNvPr id="102" name="Google Shape;102;p14"/>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03" name="Google Shape;103;p14"/>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04" name="Google Shape;104;p14"/>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05" name="Google Shape;105;p14"/>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06" name="Google Shape;106;p14"/>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grpSp>
      <p:sp>
        <p:nvSpPr>
          <p:cNvPr id="107" name="Google Shape;107;p14"/>
          <p:cNvSpPr txBox="1"/>
          <p:nvPr>
            <p:ph type="title"/>
          </p:nvPr>
        </p:nvSpPr>
        <p:spPr>
          <a:xfrm>
            <a:off x="4874155" y="338667"/>
            <a:ext cx="3812645" cy="242993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FFFFF"/>
              </a:buClr>
              <a:buSzPts val="2800"/>
              <a:buFont typeface="Candara" panose="020E0502030303020204"/>
              <a:buNone/>
              <a:defRPr sz="2800" b="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4"/>
          <p:cNvSpPr txBox="1"/>
          <p:nvPr>
            <p:ph type="body" idx="1"/>
          </p:nvPr>
        </p:nvSpPr>
        <p:spPr>
          <a:xfrm>
            <a:off x="4868333" y="2785533"/>
            <a:ext cx="3818467" cy="2421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rgbClr val="FFFFFF"/>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385"/>
              </a:spcBef>
              <a:spcAft>
                <a:spcPts val="0"/>
              </a:spcAft>
              <a:buSzPts val="900"/>
              <a:buNone/>
              <a:defRPr sz="900"/>
            </a:lvl6pPr>
            <a:lvl7pPr marL="3200400" lvl="6" indent="-228600" algn="l">
              <a:spcBef>
                <a:spcPts val="385"/>
              </a:spcBef>
              <a:spcAft>
                <a:spcPts val="0"/>
              </a:spcAft>
              <a:buSzPts val="900"/>
              <a:buNone/>
              <a:defRPr sz="900"/>
            </a:lvl7pPr>
            <a:lvl8pPr marL="3657600" lvl="7" indent="-228600" algn="l">
              <a:spcBef>
                <a:spcPts val="385"/>
              </a:spcBef>
              <a:spcAft>
                <a:spcPts val="0"/>
              </a:spcAft>
              <a:buSzPts val="900"/>
              <a:buNone/>
              <a:defRPr sz="900"/>
            </a:lvl8pPr>
            <a:lvl9pPr marL="4114800" lvl="8" indent="-228600" algn="l">
              <a:spcBef>
                <a:spcPts val="385"/>
              </a:spcBef>
              <a:spcAft>
                <a:spcPts val="0"/>
              </a:spcAft>
              <a:buSzPts val="900"/>
              <a:buNone/>
              <a:defRPr sz="900"/>
            </a:lvl9pPr>
          </a:lstStyle>
          <a:p/>
        </p:txBody>
      </p:sp>
      <p:sp>
        <p:nvSpPr>
          <p:cNvPr id="109" name="Google Shape;109;p14"/>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4"/>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4"/>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fld>
            <a:endParaRPr lang="en-US"/>
          </a:p>
        </p:txBody>
      </p:sp>
      <p:sp>
        <p:nvSpPr>
          <p:cNvPr id="112" name="Google Shape;112;p14"/>
          <p:cNvSpPr/>
          <p:nvPr>
            <p:ph type="pic" idx="2"/>
          </p:nvPr>
        </p:nvSpPr>
        <p:spPr>
          <a:xfrm>
            <a:off x="838200" y="1371600"/>
            <a:ext cx="3566160" cy="2926080"/>
          </a:xfrm>
          <a:prstGeom prst="roundRect">
            <a:avLst>
              <a:gd name="adj" fmla="val 3924"/>
            </a:avLst>
          </a:prstGeom>
          <a:solidFill>
            <a:schemeClr val="accent1"/>
          </a:solidFill>
          <a:ln>
            <a:noFill/>
          </a:ln>
          <a:effectLst>
            <a:reflection stA="30000" endPos="30000" dist="5000" dir="5400000" sy="-100000" algn="bl" rotWithShape="0"/>
          </a:effectLst>
        </p:spPr>
        <p:txBody>
          <a:bodyPr spcFirstLastPara="1" wrap="square" lIns="91425" tIns="45700" rIns="91425" bIns="45700" anchor="t" anchorCtr="0">
            <a:normAutofit/>
          </a:bodyPr>
          <a:lstStyle>
            <a:lvl1pPr marR="0" lvl="0" algn="ctr" rtl="0">
              <a:spcBef>
                <a:spcPts val="640"/>
              </a:spcBef>
              <a:spcAft>
                <a:spcPts val="0"/>
              </a:spcAft>
              <a:buClr>
                <a:schemeClr val="accent1"/>
              </a:buClr>
              <a:buSzPts val="3200"/>
              <a:buFont typeface="Noto Sans Symbols"/>
              <a:buNone/>
              <a:defRPr sz="3200" b="0" i="0" u="none" strike="noStrike" cap="none">
                <a:solidFill>
                  <a:schemeClr val="lt1"/>
                </a:solidFill>
                <a:latin typeface="Candara" panose="020E0502030303020204"/>
                <a:ea typeface="Candara" panose="020E0502030303020204"/>
                <a:cs typeface="Candara" panose="020E0502030303020204"/>
                <a:sym typeface="Candara" panose="020E0502030303020204"/>
              </a:defRPr>
            </a:lvl1pPr>
            <a:lvl2pPr marR="0" lvl="1" algn="l" rtl="0">
              <a:spcBef>
                <a:spcPts val="560"/>
              </a:spcBef>
              <a:spcAft>
                <a:spcPts val="0"/>
              </a:spcAft>
              <a:buClr>
                <a:schemeClr val="accent1"/>
              </a:buClr>
              <a:buSzPts val="2800"/>
              <a:buFont typeface="Noto Sans Symbols"/>
              <a:buNone/>
              <a:defRPr sz="28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2pPr>
            <a:lvl3pPr marR="0" lvl="2" algn="l" rtl="0">
              <a:spcBef>
                <a:spcPts val="480"/>
              </a:spcBef>
              <a:spcAft>
                <a:spcPts val="0"/>
              </a:spcAft>
              <a:buClr>
                <a:schemeClr val="accent1"/>
              </a:buClr>
              <a:buSzPts val="2400"/>
              <a:buFont typeface="Noto Sans Symbols"/>
              <a:buNone/>
              <a:defRPr sz="24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3pPr>
            <a:lvl4pPr marR="0" lvl="3" algn="l" rtl="0">
              <a:spcBef>
                <a:spcPts val="400"/>
              </a:spcBef>
              <a:spcAft>
                <a:spcPts val="0"/>
              </a:spcAft>
              <a:buClr>
                <a:schemeClr val="accent1"/>
              </a:buClr>
              <a:buSzPts val="2000"/>
              <a:buFont typeface="Noto Sans Symbols"/>
              <a:buNone/>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4pPr>
            <a:lvl5pPr marR="0" lvl="4" algn="l" rtl="0">
              <a:spcBef>
                <a:spcPts val="400"/>
              </a:spcBef>
              <a:spcAft>
                <a:spcPts val="0"/>
              </a:spcAft>
              <a:buClr>
                <a:schemeClr val="accent1"/>
              </a:buClr>
              <a:buSzPts val="2000"/>
              <a:buFont typeface="Noto Sans Symbols"/>
              <a:buNone/>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5pPr>
            <a:lvl6pPr marR="0" lvl="5" algn="l" rtl="0">
              <a:spcBef>
                <a:spcPts val="385"/>
              </a:spcBef>
              <a:spcAft>
                <a:spcPts val="0"/>
              </a:spcAft>
              <a:buClr>
                <a:schemeClr val="accent1"/>
              </a:buClr>
              <a:buSzPts val="2000"/>
              <a:buFont typeface="Noto Sans Symbols"/>
              <a:buNone/>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6pPr>
            <a:lvl7pPr marR="0" lvl="6" algn="l" rtl="0">
              <a:spcBef>
                <a:spcPts val="385"/>
              </a:spcBef>
              <a:spcAft>
                <a:spcPts val="0"/>
              </a:spcAft>
              <a:buClr>
                <a:schemeClr val="accent1"/>
              </a:buClr>
              <a:buSzPts val="2000"/>
              <a:buFont typeface="Noto Sans Symbols"/>
              <a:buNone/>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7pPr>
            <a:lvl8pPr marR="0" lvl="7" algn="l" rtl="0">
              <a:spcBef>
                <a:spcPts val="385"/>
              </a:spcBef>
              <a:spcAft>
                <a:spcPts val="0"/>
              </a:spcAft>
              <a:buClr>
                <a:schemeClr val="accent1"/>
              </a:buClr>
              <a:buSzPts val="2000"/>
              <a:buFont typeface="Noto Sans Symbols"/>
              <a:buNone/>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8pPr>
            <a:lvl9pPr marR="0" lvl="8" algn="l" rtl="0">
              <a:spcBef>
                <a:spcPts val="385"/>
              </a:spcBef>
              <a:spcAft>
                <a:spcPts val="0"/>
              </a:spcAft>
              <a:buClr>
                <a:schemeClr val="accent1"/>
              </a:buClr>
              <a:buSzPts val="2000"/>
              <a:buFont typeface="Noto Sans Symbols"/>
              <a:buNone/>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9" name="Shape 9"/>
        <p:cNvGrpSpPr/>
        <p:nvPr/>
      </p:nvGrpSpPr>
      <p:grpSpPr>
        <a:xfrm>
          <a:off x="0" y="0"/>
          <a:ext cx="0" cy="0"/>
          <a:chOff x="0" y="0"/>
          <a:chExt cx="0" cy="0"/>
        </a:xfrm>
      </p:grpSpPr>
      <p:sp>
        <p:nvSpPr>
          <p:cNvPr id="10" name="Google Shape;10;p5"/>
          <p:cNvSpPr/>
          <p:nvPr/>
        </p:nvSpPr>
        <p:spPr>
          <a:xfrm>
            <a:off x="228600" y="228600"/>
            <a:ext cx="8695944" cy="2468880"/>
          </a:xfrm>
          <a:prstGeom prst="roundRect">
            <a:avLst>
              <a:gd name="adj" fmla="val 3362"/>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panose="020E0502030303020204"/>
              <a:ea typeface="Candara" panose="020E0502030303020204"/>
              <a:cs typeface="Candara" panose="020E0502030303020204"/>
              <a:sym typeface="Candara" panose="020E0502030303020204"/>
            </a:endParaRPr>
          </a:p>
        </p:txBody>
      </p:sp>
      <p:grpSp>
        <p:nvGrpSpPr>
          <p:cNvPr id="11" name="Google Shape;11;p5"/>
          <p:cNvGrpSpPr/>
          <p:nvPr/>
        </p:nvGrpSpPr>
        <p:grpSpPr>
          <a:xfrm>
            <a:off x="211665" y="1679429"/>
            <a:ext cx="8723376" cy="1329874"/>
            <a:chOff x="-3905251" y="4294188"/>
            <a:chExt cx="13027839" cy="1892300"/>
          </a:xfrm>
        </p:grpSpPr>
        <p:sp>
          <p:nvSpPr>
            <p:cNvPr id="12" name="Google Shape;12;p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3" name="Google Shape;13;p5"/>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4" name="Google Shape;14;p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5" name="Google Shape;15;p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sp>
          <p:nvSpPr>
            <p:cNvPr id="16" name="Google Shape;16;p5"/>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panose="020E0502030303020204"/>
                <a:ea typeface="Candara" panose="020E0502030303020204"/>
                <a:cs typeface="Candara" panose="020E0502030303020204"/>
                <a:sym typeface="Candara" panose="020E0502030303020204"/>
              </a:endParaRPr>
            </a:p>
          </p:txBody>
        </p:sp>
      </p:grpSp>
      <p:sp>
        <p:nvSpPr>
          <p:cNvPr id="17" name="Google Shape;17;p5"/>
          <p:cNvSpPr txBox="1"/>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FFFFFF"/>
              </a:buClr>
              <a:buSzPts val="4400"/>
              <a:buFont typeface="Candara" panose="020E0502030303020204"/>
              <a:buNone/>
              <a:defRPr sz="4400" b="0" i="0" u="none" strike="noStrike" cap="none">
                <a:solidFill>
                  <a:srgbClr val="FFFFFF"/>
                </a:solidFill>
                <a:latin typeface="Candara" panose="020E0502030303020204"/>
                <a:ea typeface="Candara" panose="020E0502030303020204"/>
                <a:cs typeface="Candara" panose="020E0502030303020204"/>
                <a:sym typeface="Candara" panose="020E0502030303020204"/>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p:txBody>
      </p:sp>
      <p:sp>
        <p:nvSpPr>
          <p:cNvPr id="18" name="Google Shape;18;p5"/>
          <p:cNvSpPr txBox="1"/>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Candara" panose="020E0502030303020204"/>
                <a:ea typeface="Candara" panose="020E0502030303020204"/>
                <a:cs typeface="Candara" panose="020E0502030303020204"/>
                <a:sym typeface="Candara" panose="020E0502030303020204"/>
              </a:defRPr>
            </a:lvl1pPr>
            <a:lvl2pPr marR="0" lvl="1"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2pPr>
            <a:lvl3pPr marR="0" lvl="2"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3pPr>
            <a:lvl4pPr marR="0" lvl="3"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4pPr>
            <a:lvl5pPr marR="0" lvl="4"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5pPr>
            <a:lvl6pPr marR="0" lvl="5"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6pPr>
            <a:lvl7pPr marR="0" lvl="6"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7pPr>
            <a:lvl8pPr marR="0" lvl="7"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8pPr>
            <a:lvl9pPr marR="0" lvl="8"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9pPr>
          </a:lstStyle>
          <a:p/>
        </p:txBody>
      </p:sp>
      <p:sp>
        <p:nvSpPr>
          <p:cNvPr id="19" name="Google Shape;19;p5"/>
          <p:cNvSpPr txBox="1"/>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Candara" panose="020E0502030303020204"/>
                <a:ea typeface="Candara" panose="020E0502030303020204"/>
                <a:cs typeface="Candara" panose="020E0502030303020204"/>
                <a:sym typeface="Candara" panose="020E0502030303020204"/>
              </a:defRPr>
            </a:lvl1pPr>
            <a:lvl2pPr marR="0" lvl="1"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2pPr>
            <a:lvl3pPr marR="0" lvl="2"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3pPr>
            <a:lvl4pPr marR="0" lvl="3"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4pPr>
            <a:lvl5pPr marR="0" lvl="4"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5pPr>
            <a:lvl6pPr marR="0" lvl="5"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6pPr>
            <a:lvl7pPr marR="0" lvl="6"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7pPr>
            <a:lvl8pPr marR="0" lvl="7"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8pPr>
            <a:lvl9pPr marR="0" lvl="8" algn="l" rtl="0">
              <a:spcBef>
                <a:spcPts val="0"/>
              </a:spcBef>
              <a:spcAft>
                <a:spcPts val="0"/>
              </a:spcAft>
              <a:buSzPts val="1400"/>
              <a:buNone/>
              <a:defRPr sz="1800" b="0" i="0" u="none" strike="noStrike" cap="none">
                <a:solidFill>
                  <a:schemeClr val="dk1"/>
                </a:solidFill>
                <a:latin typeface="Candara" panose="020E0502030303020204"/>
                <a:ea typeface="Candara" panose="020E0502030303020204"/>
                <a:cs typeface="Candara" panose="020E0502030303020204"/>
                <a:sym typeface="Candara" panose="020E0502030303020204"/>
              </a:defRPr>
            </a:lvl9pPr>
          </a:lstStyle>
          <a:p/>
        </p:txBody>
      </p:sp>
      <p:sp>
        <p:nvSpPr>
          <p:cNvPr id="20" name="Google Shape;20;p5"/>
          <p:cNvSpPr txBox="1"/>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1pPr>
            <a:lvl2pPr marL="0" marR="0" lvl="1"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2pPr>
            <a:lvl3pPr marL="0" marR="0" lvl="2"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3pPr>
            <a:lvl4pPr marL="0" marR="0" lvl="3"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4pPr>
            <a:lvl5pPr marL="0" marR="0" lvl="4"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5pPr>
            <a:lvl6pPr marL="0" marR="0" lvl="5"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6pPr>
            <a:lvl7pPr marL="0" marR="0" lvl="6"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7pPr>
            <a:lvl8pPr marL="0" marR="0" lvl="7"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8pPr>
            <a:lvl9pPr marL="0" marR="0" lvl="8" indent="0" algn="ctr" rtl="0">
              <a:spcBef>
                <a:spcPts val="0"/>
              </a:spcBef>
              <a:buNone/>
              <a:defRPr sz="1000" b="0" u="none">
                <a:solidFill>
                  <a:schemeClr val="dk2"/>
                </a:solidFill>
                <a:latin typeface="Candara" panose="020E0502030303020204"/>
                <a:ea typeface="Candara" panose="020E0502030303020204"/>
                <a:cs typeface="Candara" panose="020E0502030303020204"/>
                <a:sym typeface="Candara" panose="020E0502030303020204"/>
              </a:defRPr>
            </a:lvl9pPr>
          </a:lstStyle>
          <a:p>
            <a:pPr marL="0" lvl="0" indent="0" algn="ctr" rtl="0">
              <a:spcBef>
                <a:spcPts val="0"/>
              </a:spcBef>
              <a:spcAft>
                <a:spcPts val="0"/>
              </a:spcAft>
              <a:buNone/>
            </a:pPr>
            <a:fld id="{00000000-1234-1234-1234-123412341234}" type="slidenum">
              <a:rPr lang="en-US"/>
            </a:fld>
            <a:endParaRPr lang="en-US"/>
          </a:p>
        </p:txBody>
      </p:sp>
      <p:sp>
        <p:nvSpPr>
          <p:cNvPr id="21" name="Google Shape;21;p5"/>
          <p:cNvSpPr txBox="1"/>
          <p:nvPr>
            <p:ph type="body" idx="1"/>
          </p:nvPr>
        </p:nvSpPr>
        <p:spPr>
          <a:xfrm>
            <a:off x="872067" y="2675467"/>
            <a:ext cx="7408333" cy="3450696"/>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5pPr>
            <a:lvl6pPr marL="2743200" marR="0" lvl="5" indent="-317500" algn="l" rtl="0">
              <a:spcBef>
                <a:spcPts val="385"/>
              </a:spcBef>
              <a:spcAft>
                <a:spcPts val="0"/>
              </a:spcAft>
              <a:buClr>
                <a:schemeClr val="accent1"/>
              </a:buClr>
              <a:buSzPts val="1400"/>
              <a:buFont typeface="Noto Sans Symbols"/>
              <a:buChar char="●"/>
              <a:defRPr sz="14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6pPr>
            <a:lvl7pPr marL="3200400" marR="0" lvl="6" indent="-317500" algn="l" rtl="0">
              <a:spcBef>
                <a:spcPts val="385"/>
              </a:spcBef>
              <a:spcAft>
                <a:spcPts val="0"/>
              </a:spcAft>
              <a:buClr>
                <a:schemeClr val="accent1"/>
              </a:buClr>
              <a:buSzPts val="1400"/>
              <a:buFont typeface="Noto Sans Symbols"/>
              <a:buChar char="●"/>
              <a:defRPr sz="14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7pPr>
            <a:lvl8pPr marL="3657600" marR="0" lvl="7" indent="-317500" algn="l" rtl="0">
              <a:spcBef>
                <a:spcPts val="385"/>
              </a:spcBef>
              <a:spcAft>
                <a:spcPts val="0"/>
              </a:spcAft>
              <a:buClr>
                <a:schemeClr val="accent1"/>
              </a:buClr>
              <a:buSzPts val="1400"/>
              <a:buFont typeface="Noto Sans Symbols"/>
              <a:buChar char="●"/>
              <a:defRPr sz="14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8pPr>
            <a:lvl9pPr marL="4114800" marR="0" lvl="8" indent="-317500" algn="l" rtl="0">
              <a:spcBef>
                <a:spcPts val="385"/>
              </a:spcBef>
              <a:spcAft>
                <a:spcPts val="0"/>
              </a:spcAft>
              <a:buClr>
                <a:schemeClr val="accent1"/>
              </a:buClr>
              <a:buSzPts val="1400"/>
              <a:buFont typeface="Noto Sans Symbols"/>
              <a:buChar char="●"/>
              <a:defRPr sz="1400" b="0" i="0" u="none" strike="noStrike" cap="none">
                <a:solidFill>
                  <a:schemeClr val="dk2"/>
                </a:solidFill>
                <a:latin typeface="Candara" panose="020E0502030303020204"/>
                <a:ea typeface="Candara" panose="020E0502030303020204"/>
                <a:cs typeface="Candara" panose="020E0502030303020204"/>
                <a:sym typeface="Candara" panose="020E05020303030202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5.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ctrTitle"/>
          </p:nvPr>
        </p:nvSpPr>
        <p:spPr>
          <a:xfrm>
            <a:off x="257810" y="552450"/>
            <a:ext cx="8628380" cy="1142365"/>
          </a:xfrm>
        </p:spPr>
        <p:txBody>
          <a:bodyPr>
            <a:noAutofit/>
          </a:bodyPr>
          <a:p>
            <a:r>
              <a:rPr lang="en-US" sz="2000" b="1">
                <a:latin typeface="Times New Roman" panose="02020603050405020304" charset="0"/>
                <a:cs typeface="Times New Roman" panose="02020603050405020304" charset="0"/>
              </a:rPr>
              <a:t>ỦY BAN NHÂN DÂN QUẬN GÒ VẤP</a:t>
            </a:r>
            <a:br>
              <a:rPr lang="en-US" sz="2000" b="1">
                <a:latin typeface="Times New Roman" panose="02020603050405020304" charset="0"/>
                <a:cs typeface="Times New Roman" panose="02020603050405020304" charset="0"/>
              </a:rPr>
            </a:br>
            <a:r>
              <a:rPr lang="en-US" sz="2000" b="1">
                <a:latin typeface="Times New Roman" panose="02020603050405020304" charset="0"/>
                <a:cs typeface="Times New Roman" panose="02020603050405020304" charset="0"/>
              </a:rPr>
              <a:t>PHÒNG GIÁO DỤC VÀ ĐÀO TẠO QUẬN GÒ VẤP</a:t>
            </a:r>
            <a:br>
              <a:rPr lang="en-US" sz="2000" b="1">
                <a:latin typeface="Times New Roman" panose="02020603050405020304" charset="0"/>
                <a:cs typeface="Times New Roman" panose="02020603050405020304" charset="0"/>
              </a:rPr>
            </a:br>
            <a:r>
              <a:rPr lang="en-US" sz="2000" b="1">
                <a:latin typeface="Times New Roman" panose="02020603050405020304" charset="0"/>
                <a:cs typeface="Times New Roman" panose="02020603050405020304" charset="0"/>
              </a:rPr>
              <a:t>TRƯỜNG THCS HUỲNH VĂN NGHỆ</a:t>
            </a:r>
            <a:endParaRPr lang="en-US" sz="2000" b="1">
              <a:latin typeface="Times New Roman" panose="02020603050405020304" charset="0"/>
              <a:cs typeface="Times New Roman" panose="02020603050405020304" charset="0"/>
            </a:endParaRPr>
          </a:p>
        </p:txBody>
      </p:sp>
      <p:sp>
        <p:nvSpPr>
          <p:cNvPr id="3" name="Subtitle 2"/>
          <p:cNvSpPr/>
          <p:nvPr>
            <p:ph type="subTitle" idx="1"/>
          </p:nvPr>
        </p:nvSpPr>
        <p:spPr>
          <a:xfrm>
            <a:off x="257175" y="1879600"/>
            <a:ext cx="8629015" cy="2416175"/>
          </a:xfrm>
        </p:spPr>
        <p:txBody>
          <a:bodyPr>
            <a:noAutofit/>
          </a:bodyPr>
          <a:p>
            <a:r>
              <a:rPr lang="en-US" sz="2800" b="1">
                <a:solidFill>
                  <a:srgbClr val="FFFF00"/>
                </a:solidFill>
              </a:rPr>
              <a:t>MÔN GIÁO DỤC THỂ CHẤT LỚP 6</a:t>
            </a:r>
            <a:endParaRPr lang="en-US" sz="2800" b="1">
              <a:solidFill>
                <a:srgbClr val="FFFF00"/>
              </a:solidFill>
            </a:endParaRPr>
          </a:p>
          <a:p>
            <a:r>
              <a:rPr lang="en-US" sz="2800" b="1">
                <a:solidFill>
                  <a:srgbClr val="FFFF00"/>
                </a:solidFill>
              </a:rPr>
              <a:t>TUẦN 1  </a:t>
            </a:r>
            <a:endParaRPr lang="en-US" sz="2800" b="1">
              <a:solidFill>
                <a:schemeClr val="accent5">
                  <a:lumMod val="60000"/>
                  <a:lumOff val="40000"/>
                </a:schemeClr>
              </a:solidFill>
            </a:endParaRPr>
          </a:p>
          <a:p>
            <a:pPr algn="l"/>
            <a:r>
              <a:rPr lang="en-US" sz="2800" b="1" u="sng">
                <a:solidFill>
                  <a:schemeClr val="accent5">
                    <a:lumMod val="60000"/>
                    <a:lumOff val="40000"/>
                  </a:schemeClr>
                </a:solidFill>
              </a:rPr>
              <a:t>NỘI DUNG:</a:t>
            </a:r>
            <a:endParaRPr lang="en-US" sz="2800" b="1">
              <a:solidFill>
                <a:srgbClr val="FFFF00"/>
              </a:solidFill>
            </a:endParaRPr>
          </a:p>
          <a:p>
            <a:pPr algn="l"/>
            <a:r>
              <a:rPr lang="en-US" sz="2300" b="1">
                <a:solidFill>
                  <a:srgbClr val="FF0000"/>
                </a:solidFill>
              </a:rPr>
              <a:t>1. CHẾ ĐỘ DINH DƯỠNG  TRONG TẬP LUYỆN THỂ DỤC THỂ THAO   </a:t>
            </a:r>
            <a:endParaRPr lang="en-US" sz="2300" b="1">
              <a:solidFill>
                <a:srgbClr val="FF0000"/>
              </a:solidFill>
            </a:endParaRPr>
          </a:p>
          <a:p>
            <a:pPr algn="l"/>
            <a:r>
              <a:rPr lang="en-US" sz="2300" b="1">
                <a:solidFill>
                  <a:srgbClr val="FF0000"/>
                </a:solidFill>
              </a:rPr>
              <a:t>2. BÀI THỂ DỤC LIÊN HOÀN ( Từ nhịp 1 đến 12)        </a:t>
            </a:r>
            <a:endParaRPr lang="en-US" sz="2300" b="1">
              <a:solidFill>
                <a:srgbClr val="FF0000"/>
              </a:solidFill>
            </a:endParaRPr>
          </a:p>
        </p:txBody>
      </p:sp>
      <p:pic>
        <p:nvPicPr>
          <p:cNvPr id="5" name="Picture 4" descr="1-4 td6"/>
          <p:cNvPicPr>
            <a:picLocks noChangeAspect="1"/>
          </p:cNvPicPr>
          <p:nvPr/>
        </p:nvPicPr>
        <p:blipFill>
          <a:blip r:embed="rId1"/>
          <a:srcRect l="-1754" t="4423" r="1754" b="47420"/>
          <a:stretch>
            <a:fillRect/>
          </a:stretch>
        </p:blipFill>
        <p:spPr>
          <a:xfrm>
            <a:off x="1219200" y="4417695"/>
            <a:ext cx="6787515" cy="1981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85" name="Shape 185"/>
        <p:cNvGrpSpPr/>
        <p:nvPr/>
      </p:nvGrpSpPr>
      <p:grpSpPr>
        <a:xfrm>
          <a:off x="0" y="0"/>
          <a:ext cx="0" cy="0"/>
          <a:chOff x="0" y="0"/>
          <a:chExt cx="0" cy="0"/>
        </a:xfrm>
      </p:grpSpPr>
      <p:sp>
        <p:nvSpPr>
          <p:cNvPr id="186" name="Google Shape;186;geabe660d4f_1_87"/>
          <p:cNvSpPr txBox="1"/>
          <p:nvPr>
            <p:ph type="ctrTitle"/>
          </p:nvPr>
        </p:nvSpPr>
        <p:spPr>
          <a:xfrm>
            <a:off x="920550" y="536550"/>
            <a:ext cx="7772400" cy="663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200" b="1">
                <a:highlight>
                  <a:srgbClr val="FF0000"/>
                </a:highlight>
              </a:rPr>
              <a:t>CÁC NHÓM THỰC PHẨM CHÍNH VÀ NƯỚC</a:t>
            </a:r>
            <a:endParaRPr sz="3200" b="1">
              <a:highlight>
                <a:srgbClr val="FF0000"/>
              </a:highlight>
            </a:endParaRPr>
          </a:p>
        </p:txBody>
      </p:sp>
      <p:sp>
        <p:nvSpPr>
          <p:cNvPr id="187" name="Google Shape;187;geabe660d4f_1_87"/>
          <p:cNvSpPr txBox="1"/>
          <p:nvPr>
            <p:ph type="subTitle" idx="1"/>
          </p:nvPr>
        </p:nvSpPr>
        <p:spPr>
          <a:xfrm>
            <a:off x="682450" y="1442025"/>
            <a:ext cx="8010600" cy="905400"/>
          </a:xfrm>
          <a:prstGeom prst="rect">
            <a:avLst/>
          </a:prstGeom>
        </p:spPr>
        <p:txBody>
          <a:bodyPr spcFirstLastPara="1" wrap="square" lIns="91425" tIns="45700" rIns="91425" bIns="45700" anchor="t" anchorCtr="0">
            <a:noAutofit/>
          </a:bodyPr>
          <a:lstStyle/>
          <a:p>
            <a:pPr marL="1371600" lvl="0" indent="-971550" algn="l" rtl="0">
              <a:lnSpc>
                <a:spcPct val="80000"/>
              </a:lnSpc>
              <a:spcBef>
                <a:spcPts val="400"/>
              </a:spcBef>
              <a:spcAft>
                <a:spcPts val="0"/>
              </a:spcAft>
              <a:buSzPts val="605"/>
              <a:buNone/>
            </a:pPr>
            <a:r>
              <a:rPr lang="en-US" sz="3035" b="1">
                <a:solidFill>
                  <a:srgbClr val="00FF00"/>
                </a:solidFill>
              </a:rPr>
              <a:t>4</a:t>
            </a:r>
            <a:r>
              <a:rPr lang="en-US" sz="3035" b="1">
                <a:solidFill>
                  <a:srgbClr val="00FF00"/>
                </a:solidFill>
              </a:rPr>
              <a:t>.  Nh</a:t>
            </a:r>
            <a:r>
              <a:rPr lang="en-US" sz="3035" b="1">
                <a:solidFill>
                  <a:srgbClr val="00FF00"/>
                </a:solidFill>
              </a:rPr>
              <a:t>óm thực phẩm cung cấp Vitamin, sinh tố và chất khoáng</a:t>
            </a:r>
            <a:endParaRPr sz="3035" b="1">
              <a:solidFill>
                <a:srgbClr val="00FF00"/>
              </a:solidFill>
            </a:endParaRPr>
          </a:p>
          <a:p>
            <a:pPr marL="457200" lvl="0" indent="0" algn="l" rtl="0">
              <a:lnSpc>
                <a:spcPct val="80000"/>
              </a:lnSpc>
              <a:spcBef>
                <a:spcPts val="400"/>
              </a:spcBef>
              <a:spcAft>
                <a:spcPts val="0"/>
              </a:spcAft>
              <a:buSzPts val="605"/>
              <a:buNone/>
            </a:pPr>
            <a:endParaRPr sz="1100"/>
          </a:p>
        </p:txBody>
      </p:sp>
      <p:sp>
        <p:nvSpPr>
          <p:cNvPr id="188" name="Google Shape;188;geabe660d4f_1_87"/>
          <p:cNvSpPr txBox="1"/>
          <p:nvPr/>
        </p:nvSpPr>
        <p:spPr>
          <a:xfrm>
            <a:off x="1425250" y="3202625"/>
            <a:ext cx="70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ndara" panose="020E0502030303020204"/>
              <a:ea typeface="Candara" panose="020E0502030303020204"/>
              <a:cs typeface="Candara" panose="020E0502030303020204"/>
              <a:sym typeface="Candara" panose="020E0502030303020204"/>
            </a:endParaRPr>
          </a:p>
        </p:txBody>
      </p:sp>
      <p:sp>
        <p:nvSpPr>
          <p:cNvPr id="189" name="Google Shape;189;geabe660d4f_1_87"/>
          <p:cNvSpPr txBox="1"/>
          <p:nvPr/>
        </p:nvSpPr>
        <p:spPr>
          <a:xfrm>
            <a:off x="835900" y="2272050"/>
            <a:ext cx="7703700" cy="1482900"/>
          </a:xfrm>
          <a:prstGeom prst="rect">
            <a:avLst/>
          </a:prstGeom>
          <a:noFill/>
          <a:ln>
            <a:noFill/>
          </a:ln>
        </p:spPr>
        <p:txBody>
          <a:bodyPr spcFirstLastPara="1" wrap="square" lIns="91425" tIns="91425" rIns="91425" bIns="91425" anchor="t" anchorCtr="0">
            <a:spAutoFit/>
          </a:bodyPr>
          <a:lstStyle/>
          <a:p>
            <a:pPr marL="0" lvl="0" indent="0" algn="l" rtl="0">
              <a:spcBef>
                <a:spcPts val="400"/>
              </a:spcBef>
              <a:spcAft>
                <a:spcPts val="0"/>
              </a:spcAft>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Rau xanh, cần tây, dưa chuột, măng tây, cà rốt </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0" lvl="0" indent="0" algn="l" rtl="0">
              <a:spcBef>
                <a:spcPts val="400"/>
              </a:spcBef>
              <a:spcAft>
                <a:spcPts val="0"/>
              </a:spcAft>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và quả chín : táo, cam, dưa hấu…….</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0" lvl="0" indent="0" algn="l" rtl="0">
              <a:spcBef>
                <a:spcPts val="0"/>
              </a:spcBef>
              <a:spcAft>
                <a:spcPts val="0"/>
              </a:spcAft>
              <a:buNone/>
            </a:pPr>
            <a:endParaRPr sz="2700" b="1">
              <a:latin typeface="Candara" panose="020E0502030303020204"/>
              <a:ea typeface="Candara" panose="020E0502030303020204"/>
              <a:cs typeface="Candara" panose="020E0502030303020204"/>
              <a:sym typeface="Candara" panose="020E0502030303020204"/>
            </a:endParaRPr>
          </a:p>
        </p:txBody>
      </p:sp>
      <p:pic>
        <p:nvPicPr>
          <p:cNvPr id="190" name="Google Shape;190;geabe660d4f_1_87"/>
          <p:cNvPicPr preferRelativeResize="0"/>
          <p:nvPr/>
        </p:nvPicPr>
        <p:blipFill rotWithShape="1">
          <a:blip r:embed="rId1"/>
          <a:srcRect l="60051"/>
          <a:stretch>
            <a:fillRect/>
          </a:stretch>
        </p:blipFill>
        <p:spPr>
          <a:xfrm>
            <a:off x="5241475" y="3429000"/>
            <a:ext cx="3298128" cy="3102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 calcmode="lin" valueType="num">
                                      <p:cBhvr additive="base">
                                        <p:cTn id="12" dur="1000"/>
                                        <p:tgtEl>
                                          <p:spTgt spid="189"/>
                                        </p:tgtEl>
                                        <p:attrNameLst>
                                          <p:attrName>ppt_x</p:attrName>
                                        </p:attrNameLst>
                                      </p:cBhvr>
                                      <p:tavLst>
                                        <p:tav tm="0" fmla="">
                                          <p:val>
                                            <p:strVal val="#ppt_x-1"/>
                                          </p:val>
                                        </p:tav>
                                        <p:tav tm="100000" fmla="">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95" name="Shape 195"/>
        <p:cNvGrpSpPr/>
        <p:nvPr/>
      </p:nvGrpSpPr>
      <p:grpSpPr>
        <a:xfrm>
          <a:off x="0" y="0"/>
          <a:ext cx="0" cy="0"/>
          <a:chOff x="0" y="0"/>
          <a:chExt cx="0" cy="0"/>
        </a:xfrm>
      </p:grpSpPr>
      <p:sp>
        <p:nvSpPr>
          <p:cNvPr id="196" name="Google Shape;196;geabe660d4f_1_97"/>
          <p:cNvSpPr txBox="1"/>
          <p:nvPr>
            <p:ph type="ctrTitle"/>
          </p:nvPr>
        </p:nvSpPr>
        <p:spPr>
          <a:xfrm>
            <a:off x="920550" y="536550"/>
            <a:ext cx="7772400" cy="663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200" b="1">
                <a:highlight>
                  <a:srgbClr val="FF0000"/>
                </a:highlight>
              </a:rPr>
              <a:t>CÁC NHÓM THỰC PHẨM CHÍNH VÀ NƯỚC</a:t>
            </a:r>
            <a:endParaRPr sz="3200" b="1">
              <a:highlight>
                <a:srgbClr val="FF0000"/>
              </a:highlight>
            </a:endParaRPr>
          </a:p>
        </p:txBody>
      </p:sp>
      <p:sp>
        <p:nvSpPr>
          <p:cNvPr id="197" name="Google Shape;197;geabe660d4f_1_97"/>
          <p:cNvSpPr txBox="1"/>
          <p:nvPr>
            <p:ph type="subTitle" idx="1"/>
          </p:nvPr>
        </p:nvSpPr>
        <p:spPr>
          <a:xfrm>
            <a:off x="682450" y="1442025"/>
            <a:ext cx="8010600" cy="905400"/>
          </a:xfrm>
          <a:prstGeom prst="rect">
            <a:avLst/>
          </a:prstGeom>
        </p:spPr>
        <p:txBody>
          <a:bodyPr spcFirstLastPara="1" wrap="square" lIns="91425" tIns="45700" rIns="91425" bIns="45700" anchor="t" anchorCtr="0">
            <a:noAutofit/>
          </a:bodyPr>
          <a:lstStyle/>
          <a:p>
            <a:pPr marL="1371600" lvl="0" indent="-971550" algn="l" rtl="0">
              <a:lnSpc>
                <a:spcPct val="80000"/>
              </a:lnSpc>
              <a:spcBef>
                <a:spcPts val="400"/>
              </a:spcBef>
              <a:spcAft>
                <a:spcPts val="0"/>
              </a:spcAft>
              <a:buSzPts val="605"/>
              <a:buNone/>
            </a:pPr>
            <a:r>
              <a:rPr lang="en-US" sz="3035" b="1">
                <a:solidFill>
                  <a:srgbClr val="00FF00"/>
                </a:solidFill>
              </a:rPr>
              <a:t>5</a:t>
            </a:r>
            <a:r>
              <a:rPr lang="en-US" sz="3035" b="1">
                <a:solidFill>
                  <a:srgbClr val="00FF00"/>
                </a:solidFill>
              </a:rPr>
              <a:t>.  Nước</a:t>
            </a:r>
            <a:endParaRPr sz="1100"/>
          </a:p>
        </p:txBody>
      </p:sp>
      <p:sp>
        <p:nvSpPr>
          <p:cNvPr id="198" name="Google Shape;198;geabe660d4f_1_97"/>
          <p:cNvSpPr txBox="1"/>
          <p:nvPr/>
        </p:nvSpPr>
        <p:spPr>
          <a:xfrm>
            <a:off x="1425250" y="3202625"/>
            <a:ext cx="70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ndara" panose="020E0502030303020204"/>
              <a:ea typeface="Candara" panose="020E0502030303020204"/>
              <a:cs typeface="Candara" panose="020E0502030303020204"/>
              <a:sym typeface="Candara" panose="020E0502030303020204"/>
            </a:endParaRPr>
          </a:p>
        </p:txBody>
      </p:sp>
      <p:pic>
        <p:nvPicPr>
          <p:cNvPr id="199" name="Google Shape;199;geabe660d4f_1_97"/>
          <p:cNvPicPr preferRelativeResize="0"/>
          <p:nvPr/>
        </p:nvPicPr>
        <p:blipFill>
          <a:blip r:embed="rId1"/>
          <a:stretch>
            <a:fillRect/>
          </a:stretch>
        </p:blipFill>
        <p:spPr>
          <a:xfrm>
            <a:off x="168400" y="1794150"/>
            <a:ext cx="8807201" cy="4745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204" name="Shape 204"/>
        <p:cNvGrpSpPr/>
        <p:nvPr/>
      </p:nvGrpSpPr>
      <p:grpSpPr>
        <a:xfrm>
          <a:off x="0" y="0"/>
          <a:ext cx="0" cy="0"/>
          <a:chOff x="0" y="0"/>
          <a:chExt cx="0" cy="0"/>
        </a:xfrm>
      </p:grpSpPr>
      <p:sp>
        <p:nvSpPr>
          <p:cNvPr id="205" name="Google Shape;205;geabe660d4f_1_18"/>
          <p:cNvSpPr txBox="1"/>
          <p:nvPr>
            <p:ph type="ctrTitle"/>
          </p:nvPr>
        </p:nvSpPr>
        <p:spPr>
          <a:xfrm>
            <a:off x="669025" y="1777400"/>
            <a:ext cx="8050200" cy="2609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60"/>
              <a:t>III. </a:t>
            </a:r>
            <a:r>
              <a:rPr lang="en-US" sz="4260"/>
              <a:t>Sự ảnh hưởng của các yếu tố dinh dưỡng trong tập luyện thể dục thể thao </a:t>
            </a:r>
            <a:endParaRPr sz="4260"/>
          </a:p>
          <a:p>
            <a:pPr marL="0" lvl="0" indent="0" algn="ctr" rtl="0">
              <a:spcBef>
                <a:spcPts val="0"/>
              </a:spcBef>
              <a:spcAft>
                <a:spcPts val="0"/>
              </a:spcAft>
              <a:buSzPts val="990"/>
              <a:buNone/>
            </a:pPr>
            <a:endParaRPr sz="3960"/>
          </a:p>
        </p:txBody>
      </p:sp>
      <p:sp>
        <p:nvSpPr>
          <p:cNvPr id="206" name="Google Shape;206;geabe660d4f_1_18"/>
          <p:cNvSpPr txBox="1"/>
          <p:nvPr>
            <p:ph type="subTitle" idx="1"/>
          </p:nvPr>
        </p:nvSpPr>
        <p:spPr>
          <a:xfrm>
            <a:off x="1371600" y="3556001"/>
            <a:ext cx="6400800" cy="1473300"/>
          </a:xfrm>
          <a:prstGeom prst="rect">
            <a:avLst/>
          </a:prstGeom>
        </p:spPr>
        <p:txBody>
          <a:bodyPr spcFirstLastPara="1" wrap="square" lIns="91425" tIns="45700" rIns="91425" bIns="45700" anchor="t" anchorCtr="0">
            <a:normAutofit/>
          </a:bodyPr>
          <a:lstStyle/>
          <a:p>
            <a:pPr marL="0" lvl="0" indent="0" algn="ctr" rtl="0">
              <a:spcBef>
                <a:spcPts val="400"/>
              </a:spcBef>
              <a:spcAft>
                <a:spcPts val="0"/>
              </a:spcAft>
              <a:buNone/>
            </a:pPr>
            <a:r>
              <a:rPr lang="en-US" sz="3300">
                <a:solidFill>
                  <a:srgbClr val="FF00FF"/>
                </a:solidFill>
              </a:rPr>
              <a:t>Học sinh tham khảo SGK trang 6 </a:t>
            </a:r>
            <a:endParaRPr sz="3300">
              <a:solidFill>
                <a:srgbClr val="FF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211" name="Shape 211"/>
        <p:cNvGrpSpPr/>
        <p:nvPr/>
      </p:nvGrpSpPr>
      <p:grpSpPr>
        <a:xfrm>
          <a:off x="0" y="0"/>
          <a:ext cx="0" cy="0"/>
          <a:chOff x="0" y="0"/>
          <a:chExt cx="0" cy="0"/>
        </a:xfrm>
      </p:grpSpPr>
      <p:sp>
        <p:nvSpPr>
          <p:cNvPr id="212" name="Google Shape;212;geabe660d4f_1_24"/>
          <p:cNvSpPr txBox="1"/>
          <p:nvPr>
            <p:ph type="subTitle" idx="1"/>
          </p:nvPr>
        </p:nvSpPr>
        <p:spPr>
          <a:xfrm>
            <a:off x="1371600" y="3556001"/>
            <a:ext cx="6400800" cy="1473300"/>
          </a:xfrm>
          <a:prstGeom prst="rect">
            <a:avLst/>
          </a:prstGeom>
        </p:spPr>
        <p:txBody>
          <a:bodyPr spcFirstLastPara="1" wrap="square" lIns="91425" tIns="45700" rIns="91425" bIns="45700" anchor="t" anchorCtr="0">
            <a:normAutofit/>
          </a:bodyPr>
          <a:lstStyle/>
          <a:p>
            <a:pPr marL="0" lvl="0" indent="0" algn="ctr" rtl="0">
              <a:spcBef>
                <a:spcPts val="400"/>
              </a:spcBef>
              <a:spcAft>
                <a:spcPts val="0"/>
              </a:spcAft>
              <a:buNone/>
            </a:pPr>
          </a:p>
        </p:txBody>
      </p:sp>
      <p:pic>
        <p:nvPicPr>
          <p:cNvPr id="213" name="Google Shape;213;geabe660d4f_1_24"/>
          <p:cNvPicPr preferRelativeResize="0"/>
          <p:nvPr/>
        </p:nvPicPr>
        <p:blipFill>
          <a:blip r:embed="rId1"/>
          <a:stretch>
            <a:fillRect/>
          </a:stretch>
        </p:blipFill>
        <p:spPr>
          <a:xfrm>
            <a:off x="1216225" y="653075"/>
            <a:ext cx="6992124" cy="5244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18" name="Shape 218"/>
        <p:cNvGrpSpPr/>
        <p:nvPr/>
      </p:nvGrpSpPr>
      <p:grpSpPr>
        <a:xfrm>
          <a:off x="0" y="0"/>
          <a:ext cx="0" cy="0"/>
          <a:chOff x="0" y="0"/>
          <a:chExt cx="0" cy="0"/>
        </a:xfrm>
      </p:grpSpPr>
      <p:sp>
        <p:nvSpPr>
          <p:cNvPr id="219" name="Google Shape;219;geabe660d4f_1_30"/>
          <p:cNvSpPr txBox="1"/>
          <p:nvPr>
            <p:ph type="ctrTitle"/>
          </p:nvPr>
        </p:nvSpPr>
        <p:spPr>
          <a:xfrm>
            <a:off x="919125" y="409675"/>
            <a:ext cx="7772400" cy="11331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rgbClr val="FF00FF"/>
                </a:solidFill>
              </a:rPr>
              <a:t>KHÔNG NÊN VÀ NÊN</a:t>
            </a:r>
            <a:endParaRPr b="1">
              <a:solidFill>
                <a:srgbClr val="FF00FF"/>
              </a:solidFill>
            </a:endParaRPr>
          </a:p>
        </p:txBody>
      </p:sp>
      <p:sp>
        <p:nvSpPr>
          <p:cNvPr id="220" name="Google Shape;220;geabe660d4f_1_30"/>
          <p:cNvSpPr txBox="1"/>
          <p:nvPr>
            <p:ph type="subTitle" idx="1"/>
          </p:nvPr>
        </p:nvSpPr>
        <p:spPr>
          <a:xfrm>
            <a:off x="1371600" y="3556001"/>
            <a:ext cx="6400800" cy="1473300"/>
          </a:xfrm>
          <a:prstGeom prst="rect">
            <a:avLst/>
          </a:prstGeom>
        </p:spPr>
        <p:txBody>
          <a:bodyPr spcFirstLastPara="1" wrap="square" lIns="91425" tIns="45700" rIns="91425" bIns="45700" anchor="t" anchorCtr="0">
            <a:normAutofit/>
          </a:bodyPr>
          <a:lstStyle/>
          <a:p>
            <a:pPr marL="0" lvl="0" indent="0" algn="ctr" rtl="0">
              <a:spcBef>
                <a:spcPts val="400"/>
              </a:spcBef>
              <a:spcAft>
                <a:spcPts val="0"/>
              </a:spcAft>
              <a:buNone/>
            </a:pPr>
          </a:p>
        </p:txBody>
      </p:sp>
      <p:pic>
        <p:nvPicPr>
          <p:cNvPr id="221" name="Google Shape;221;geabe660d4f_1_30"/>
          <p:cNvPicPr preferRelativeResize="0"/>
          <p:nvPr/>
        </p:nvPicPr>
        <p:blipFill>
          <a:blip r:embed="rId1"/>
          <a:stretch>
            <a:fillRect/>
          </a:stretch>
        </p:blipFill>
        <p:spPr>
          <a:xfrm>
            <a:off x="685800" y="2012100"/>
            <a:ext cx="8239025" cy="3789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226" name="Shape 226"/>
        <p:cNvGrpSpPr/>
        <p:nvPr/>
      </p:nvGrpSpPr>
      <p:grpSpPr>
        <a:xfrm>
          <a:off x="0" y="0"/>
          <a:ext cx="0" cy="0"/>
          <a:chOff x="0" y="0"/>
          <a:chExt cx="0" cy="0"/>
        </a:xfrm>
      </p:grpSpPr>
      <p:sp>
        <p:nvSpPr>
          <p:cNvPr id="227" name="Google Shape;227;geabe660d4f_1_36"/>
          <p:cNvSpPr txBox="1"/>
          <p:nvPr>
            <p:ph type="ctrTitle"/>
          </p:nvPr>
        </p:nvSpPr>
        <p:spPr>
          <a:xfrm>
            <a:off x="685800" y="745050"/>
            <a:ext cx="7772400" cy="1065900"/>
          </a:xfrm>
          <a:prstGeom prst="rect">
            <a:avLst/>
          </a:prstGeom>
        </p:spPr>
        <p:txBody>
          <a:bodyPr spcFirstLastPara="1" wrap="square" lIns="91425" tIns="45700" rIns="91425" bIns="45700" anchor="b" anchorCtr="0">
            <a:normAutofit fontScale="90000"/>
          </a:bodyPr>
          <a:lstStyle/>
          <a:p>
            <a:pPr marL="0" lvl="0" indent="0" algn="ctr" rtl="0">
              <a:spcBef>
                <a:spcPts val="0"/>
              </a:spcBef>
              <a:spcAft>
                <a:spcPts val="0"/>
              </a:spcAft>
              <a:buSzPct val="29000"/>
              <a:buNone/>
            </a:pPr>
            <a:r>
              <a:rPr lang="en-US" sz="3460"/>
              <a:t>Quan sát tháp dinh dưỡng và giải thích ý nghĩa hình này</a:t>
            </a:r>
            <a:endParaRPr sz="3460"/>
          </a:p>
        </p:txBody>
      </p:sp>
      <p:sp>
        <p:nvSpPr>
          <p:cNvPr id="228" name="Google Shape;228;geabe660d4f_1_36"/>
          <p:cNvSpPr txBox="1"/>
          <p:nvPr>
            <p:ph type="subTitle" idx="1"/>
          </p:nvPr>
        </p:nvSpPr>
        <p:spPr>
          <a:xfrm>
            <a:off x="1371600" y="3556001"/>
            <a:ext cx="6400800" cy="1473300"/>
          </a:xfrm>
          <a:prstGeom prst="rect">
            <a:avLst/>
          </a:prstGeom>
        </p:spPr>
        <p:txBody>
          <a:bodyPr spcFirstLastPara="1" wrap="square" lIns="91425" tIns="45700" rIns="91425" bIns="45700" anchor="t" anchorCtr="0">
            <a:normAutofit/>
          </a:bodyPr>
          <a:lstStyle/>
          <a:p>
            <a:pPr marL="0" lvl="0" indent="0" algn="ctr" rtl="0">
              <a:spcBef>
                <a:spcPts val="400"/>
              </a:spcBef>
              <a:spcAft>
                <a:spcPts val="0"/>
              </a:spcAft>
              <a:buNone/>
            </a:pPr>
          </a:p>
        </p:txBody>
      </p:sp>
      <p:pic>
        <p:nvPicPr>
          <p:cNvPr id="229" name="Google Shape;229;geabe660d4f_1_36"/>
          <p:cNvPicPr preferRelativeResize="0"/>
          <p:nvPr/>
        </p:nvPicPr>
        <p:blipFill>
          <a:blip r:embed="rId1"/>
          <a:stretch>
            <a:fillRect/>
          </a:stretch>
        </p:blipFill>
        <p:spPr>
          <a:xfrm>
            <a:off x="963550" y="1810950"/>
            <a:ext cx="6950725" cy="4577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34" name="Shape 234"/>
        <p:cNvGrpSpPr/>
        <p:nvPr/>
      </p:nvGrpSpPr>
      <p:grpSpPr>
        <a:xfrm>
          <a:off x="0" y="0"/>
          <a:ext cx="0" cy="0"/>
          <a:chOff x="0" y="0"/>
          <a:chExt cx="0" cy="0"/>
        </a:xfrm>
      </p:grpSpPr>
      <p:sp>
        <p:nvSpPr>
          <p:cNvPr id="235" name="Google Shape;235;geabe660d4f_1_42"/>
          <p:cNvSpPr txBox="1"/>
          <p:nvPr>
            <p:ph type="ctrTitle"/>
          </p:nvPr>
        </p:nvSpPr>
        <p:spPr>
          <a:xfrm>
            <a:off x="685800" y="1600200"/>
            <a:ext cx="7772400" cy="17802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u="sng">
                <a:solidFill>
                  <a:srgbClr val="FF0000"/>
                </a:solidFill>
              </a:rPr>
              <a:t>Câu hỏi :</a:t>
            </a:r>
            <a:endParaRPr u="sng">
              <a:solidFill>
                <a:srgbClr val="FF0000"/>
              </a:solidFill>
            </a:endParaRPr>
          </a:p>
          <a:p>
            <a:pPr marL="0" lvl="0" indent="0" algn="ctr" rtl="0">
              <a:spcBef>
                <a:spcPts val="0"/>
              </a:spcBef>
              <a:spcAft>
                <a:spcPts val="0"/>
              </a:spcAft>
              <a:buNone/>
            </a:pPr>
            <a:r>
              <a:rPr lang="en-US">
                <a:solidFill>
                  <a:srgbClr val="FFFF00"/>
                </a:solidFill>
              </a:rPr>
              <a:t>1.Kể tên 4 nhóm thực phẩm chính</a:t>
            </a:r>
            <a:endParaRPr>
              <a:solidFill>
                <a:srgbClr val="FFFF00"/>
              </a:solidFill>
            </a:endParaRPr>
          </a:p>
          <a:p>
            <a:pPr marL="0" lvl="0" indent="0" algn="ctr" rtl="0">
              <a:spcBef>
                <a:spcPts val="0"/>
              </a:spcBef>
              <a:spcAft>
                <a:spcPts val="0"/>
              </a:spcAft>
              <a:buNone/>
            </a:pPr>
            <a:r>
              <a:rPr lang="en-US"/>
              <a:t>2. Nêu một số điều cần hạn chế trong việc ăn uống</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ctrTitle"/>
          </p:nvPr>
        </p:nvSpPr>
        <p:spPr>
          <a:xfrm>
            <a:off x="257810" y="552450"/>
            <a:ext cx="8628380" cy="1142365"/>
          </a:xfrm>
        </p:spPr>
        <p:txBody>
          <a:bodyPr>
            <a:noAutofit/>
          </a:bodyPr>
          <a:p>
            <a:r>
              <a:rPr lang="en-US" sz="2000" b="1">
                <a:latin typeface="Times New Roman" panose="02020603050405020304" charset="0"/>
                <a:cs typeface="Times New Roman" panose="02020603050405020304" charset="0"/>
              </a:rPr>
              <a:t>ỦY BAN NHÂN DÂN QUẬN GÒ VẤP</a:t>
            </a:r>
            <a:br>
              <a:rPr lang="en-US" sz="2000" b="1">
                <a:latin typeface="Times New Roman" panose="02020603050405020304" charset="0"/>
                <a:cs typeface="Times New Roman" panose="02020603050405020304" charset="0"/>
              </a:rPr>
            </a:br>
            <a:r>
              <a:rPr lang="en-US" sz="2000" b="1">
                <a:latin typeface="Times New Roman" panose="02020603050405020304" charset="0"/>
                <a:cs typeface="Times New Roman" panose="02020603050405020304" charset="0"/>
              </a:rPr>
              <a:t>PHÒNG GIÁO DỤC VÀ ĐÀO TẠO QUẬN GÒ VẤP</a:t>
            </a:r>
            <a:br>
              <a:rPr lang="en-US" sz="2000" b="1">
                <a:latin typeface="Times New Roman" panose="02020603050405020304" charset="0"/>
                <a:cs typeface="Times New Roman" panose="02020603050405020304" charset="0"/>
              </a:rPr>
            </a:br>
            <a:r>
              <a:rPr lang="en-US" sz="2000" b="1">
                <a:latin typeface="Times New Roman" panose="02020603050405020304" charset="0"/>
                <a:cs typeface="Times New Roman" panose="02020603050405020304" charset="0"/>
              </a:rPr>
              <a:t>TRƯỜNG THCS HUỲNH VĂN NGHỆ</a:t>
            </a:r>
            <a:endParaRPr lang="en-US" sz="2000" b="1">
              <a:latin typeface="Times New Roman" panose="02020603050405020304" charset="0"/>
              <a:cs typeface="Times New Roman" panose="02020603050405020304" charset="0"/>
            </a:endParaRPr>
          </a:p>
        </p:txBody>
      </p:sp>
      <p:sp>
        <p:nvSpPr>
          <p:cNvPr id="3" name="Subtitle 2"/>
          <p:cNvSpPr/>
          <p:nvPr>
            <p:ph type="subTitle" idx="1"/>
          </p:nvPr>
        </p:nvSpPr>
        <p:spPr>
          <a:xfrm>
            <a:off x="257175" y="1879600"/>
            <a:ext cx="8629015" cy="2416175"/>
          </a:xfrm>
        </p:spPr>
        <p:txBody>
          <a:bodyPr>
            <a:noAutofit/>
          </a:bodyPr>
          <a:p>
            <a:r>
              <a:rPr lang="en-US" sz="2800" b="1">
                <a:solidFill>
                  <a:srgbClr val="FFFF00"/>
                </a:solidFill>
              </a:rPr>
              <a:t>MÔN GIÁO DỤC THỂ CHẤT LỚP 6</a:t>
            </a:r>
            <a:endParaRPr lang="en-US" sz="2800" b="1">
              <a:solidFill>
                <a:srgbClr val="FFFF00"/>
              </a:solidFill>
            </a:endParaRPr>
          </a:p>
          <a:p>
            <a:r>
              <a:rPr lang="en-US" sz="2800" b="1">
                <a:solidFill>
                  <a:srgbClr val="FFFF00"/>
                </a:solidFill>
              </a:rPr>
              <a:t>TUẦN 1  </a:t>
            </a:r>
            <a:endParaRPr lang="en-US" sz="2800" b="1">
              <a:solidFill>
                <a:schemeClr val="accent5">
                  <a:lumMod val="60000"/>
                  <a:lumOff val="40000"/>
                </a:schemeClr>
              </a:solidFill>
            </a:endParaRPr>
          </a:p>
          <a:p>
            <a:pPr algn="l"/>
            <a:r>
              <a:rPr lang="en-US" sz="2800" b="1" u="sng">
                <a:solidFill>
                  <a:schemeClr val="accent5">
                    <a:lumMod val="60000"/>
                    <a:lumOff val="40000"/>
                  </a:schemeClr>
                </a:solidFill>
              </a:rPr>
              <a:t>NỘI DUNG:</a:t>
            </a:r>
            <a:endParaRPr lang="en-US" sz="2800" b="1">
              <a:solidFill>
                <a:srgbClr val="FFFF00"/>
              </a:solidFill>
            </a:endParaRPr>
          </a:p>
          <a:p>
            <a:pPr algn="ctr"/>
            <a:r>
              <a:rPr lang="en-US" sz="3600" b="1">
                <a:solidFill>
                  <a:srgbClr val="FF0000"/>
                </a:solidFill>
              </a:rPr>
              <a:t> BÀI THỂ DỤC LIÊN HOÀN </a:t>
            </a:r>
            <a:endParaRPr lang="en-US" sz="3600" b="1">
              <a:solidFill>
                <a:srgbClr val="FF0000"/>
              </a:solidFill>
            </a:endParaRPr>
          </a:p>
          <a:p>
            <a:pPr algn="ctr"/>
            <a:r>
              <a:rPr lang="en-US" sz="3600" b="1">
                <a:solidFill>
                  <a:srgbClr val="FF0000"/>
                </a:solidFill>
              </a:rPr>
              <a:t>Từ nhịp 1 đến 12   </a:t>
            </a:r>
            <a:endParaRPr lang="en-US" sz="3600" b="1">
              <a:solidFill>
                <a:srgbClr val="FF0000"/>
              </a:solidFill>
            </a:endParaRPr>
          </a:p>
          <a:p>
            <a:pPr algn="l"/>
            <a:r>
              <a:rPr lang="en-US" sz="2300" b="1">
                <a:solidFill>
                  <a:srgbClr val="FF0000"/>
                </a:solidFill>
              </a:rPr>
              <a:t>        </a:t>
            </a:r>
            <a:endParaRPr lang="en-US" sz="2300" b="1">
              <a:solidFill>
                <a:srgbClr val="FF0000"/>
              </a:solidFill>
            </a:endParaRPr>
          </a:p>
        </p:txBody>
      </p:sp>
      <p:pic>
        <p:nvPicPr>
          <p:cNvPr id="5" name="Picture 4" descr="1-4 td6"/>
          <p:cNvPicPr>
            <a:picLocks noChangeAspect="1"/>
          </p:cNvPicPr>
          <p:nvPr/>
        </p:nvPicPr>
        <p:blipFill>
          <a:blip r:embed="rId1"/>
          <a:srcRect l="-1754" t="4423" r="1754" b="47420"/>
          <a:stretch>
            <a:fillRect/>
          </a:stretch>
        </p:blipFill>
        <p:spPr>
          <a:xfrm>
            <a:off x="1554480" y="4641215"/>
            <a:ext cx="6515100" cy="1981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p:nvPr>
            <p:ph type="title"/>
          </p:nvPr>
        </p:nvSpPr>
        <p:spPr/>
        <p:txBody>
          <a:bodyPr/>
          <a:p>
            <a:endParaRPr lang="en-US"/>
          </a:p>
        </p:txBody>
      </p:sp>
      <p:sp>
        <p:nvSpPr>
          <p:cNvPr id="6" name="Text Placeholder 5"/>
          <p:cNvSpPr/>
          <p:nvPr>
            <p:ph type="body" idx="1"/>
          </p:nvPr>
        </p:nvSpPr>
        <p:spPr/>
        <p:txBody>
          <a:bodyPr/>
          <a:p>
            <a:endParaRPr lang="en-US"/>
          </a:p>
        </p:txBody>
      </p:sp>
      <p:pic>
        <p:nvPicPr>
          <p:cNvPr id="4" name="Picture Placeholder 3" descr="1-4 td6"/>
          <p:cNvPicPr>
            <a:picLocks noChangeAspect="1"/>
          </p:cNvPicPr>
          <p:nvPr>
            <p:ph type="pic" idx="2"/>
          </p:nvPr>
        </p:nvPicPr>
        <p:blipFill>
          <a:blip r:embed="rId1"/>
          <a:stretch>
            <a:fillRect/>
          </a:stretch>
        </p:blipFill>
        <p:spPr>
          <a:xfrm>
            <a:off x="533400" y="492760"/>
            <a:ext cx="8152765" cy="48501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p:nvPr>
            <p:ph type="title"/>
          </p:nvPr>
        </p:nvSpPr>
        <p:spPr/>
        <p:txBody>
          <a:bodyPr/>
          <a:p>
            <a:endParaRPr lang="en-US"/>
          </a:p>
        </p:txBody>
      </p:sp>
      <p:sp>
        <p:nvSpPr>
          <p:cNvPr id="5" name="Text Placeholder 4"/>
          <p:cNvSpPr/>
          <p:nvPr>
            <p:ph type="body" idx="1"/>
          </p:nvPr>
        </p:nvSpPr>
        <p:spPr/>
        <p:txBody>
          <a:bodyPr/>
          <a:p>
            <a:endParaRPr lang="en-US"/>
          </a:p>
        </p:txBody>
      </p:sp>
      <p:pic>
        <p:nvPicPr>
          <p:cNvPr id="7" name="Picture Placeholder 6" descr="5-8td6"/>
          <p:cNvPicPr>
            <a:picLocks noChangeAspect="1"/>
          </p:cNvPicPr>
          <p:nvPr>
            <p:ph type="pic" idx="2"/>
          </p:nvPr>
        </p:nvPicPr>
        <p:blipFill>
          <a:blip r:embed="rId1"/>
          <a:stretch>
            <a:fillRect/>
          </a:stretch>
        </p:blipFill>
        <p:spPr>
          <a:xfrm>
            <a:off x="561975" y="579755"/>
            <a:ext cx="8020050" cy="44805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p:nvPr>
            <p:ph type="title"/>
          </p:nvPr>
        </p:nvSpPr>
        <p:spPr>
          <a:xfrm>
            <a:off x="2726055" y="438785"/>
            <a:ext cx="3985260" cy="1026795"/>
          </a:xfrm>
        </p:spPr>
        <p:style>
          <a:lnRef idx="2">
            <a:schemeClr val="accent3">
              <a:shade val="50000"/>
            </a:schemeClr>
          </a:lnRef>
          <a:fillRef idx="1">
            <a:schemeClr val="accent3"/>
          </a:fillRef>
          <a:effectRef idx="0">
            <a:schemeClr val="accent3"/>
          </a:effectRef>
          <a:fontRef idx="minor">
            <a:schemeClr val="lt1"/>
          </a:fontRef>
        </p:style>
        <p:txBody>
          <a:bodyPr>
            <a:noAutofit/>
          </a:bodyPr>
          <a:p>
            <a:r>
              <a:rPr lang="en-US" sz="5400" b="1"/>
              <a:t>KHỞI ĐỘNG</a:t>
            </a:r>
            <a:endParaRPr lang="en-US" sz="5400" b="1"/>
          </a:p>
        </p:txBody>
      </p:sp>
      <p:pic>
        <p:nvPicPr>
          <p:cNvPr id="4" name="khoi dong moi">
            <a:hlinkClick r:id="" action="ppaction://media"/>
          </p:cNvPr>
          <p:cNvPicPr>
            <a:picLocks noChangeAspect="1"/>
          </p:cNvPicPr>
          <p:nvPr>
            <p:ph type="pic" idx="2"/>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39875" y="1774825"/>
            <a:ext cx="6358255" cy="47688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p:nvPr>
            <p:ph type="title"/>
          </p:nvPr>
        </p:nvSpPr>
        <p:spPr/>
        <p:txBody>
          <a:bodyPr/>
          <a:p>
            <a:endParaRPr lang="en-US"/>
          </a:p>
        </p:txBody>
      </p:sp>
      <p:sp>
        <p:nvSpPr>
          <p:cNvPr id="5" name="Text Placeholder 4"/>
          <p:cNvSpPr/>
          <p:nvPr>
            <p:ph type="body" idx="1"/>
          </p:nvPr>
        </p:nvSpPr>
        <p:spPr/>
        <p:txBody>
          <a:bodyPr/>
          <a:p>
            <a:endParaRPr lang="en-US"/>
          </a:p>
        </p:txBody>
      </p:sp>
      <p:pic>
        <p:nvPicPr>
          <p:cNvPr id="8" name="Picture Placeholder 7" descr="9-12td6"/>
          <p:cNvPicPr>
            <a:picLocks noChangeAspect="1"/>
          </p:cNvPicPr>
          <p:nvPr>
            <p:ph type="pic" idx="2"/>
          </p:nvPr>
        </p:nvPicPr>
        <p:blipFill>
          <a:blip r:embed="rId1"/>
          <a:stretch>
            <a:fillRect/>
          </a:stretch>
        </p:blipFill>
        <p:spPr>
          <a:xfrm>
            <a:off x="876300" y="522605"/>
            <a:ext cx="6496050" cy="40849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Placeholder 2"/>
          <p:cNvSpPr/>
          <p:nvPr>
            <p:ph type="body" idx="1"/>
          </p:nvPr>
        </p:nvSpPr>
        <p:spPr>
          <a:xfrm>
            <a:off x="1146175" y="351790"/>
            <a:ext cx="6982460" cy="1720215"/>
          </a:xfrm>
        </p:spPr>
        <p:txBody>
          <a:bodyPr>
            <a:noAutofit/>
          </a:bodyPr>
          <a:p>
            <a:pPr algn="ctr"/>
            <a:r>
              <a:rPr lang="en-US" sz="4400" b="1">
                <a:solidFill>
                  <a:srgbClr val="FFFF00"/>
                </a:solidFill>
              </a:rPr>
              <a:t>BÀI THỂ DỤC LIÊN HOÀN</a:t>
            </a:r>
            <a:endParaRPr lang="en-US" sz="4400" b="1">
              <a:solidFill>
                <a:srgbClr val="FFFF00"/>
              </a:solidFill>
            </a:endParaRPr>
          </a:p>
          <a:p>
            <a:pPr algn="ctr"/>
            <a:r>
              <a:rPr lang="en-US" sz="4400" b="1">
                <a:solidFill>
                  <a:srgbClr val="FFFF00"/>
                </a:solidFill>
              </a:rPr>
              <a:t>Từ nhịp 1 đến 12)</a:t>
            </a:r>
            <a:endParaRPr lang="en-US" sz="4400" b="1">
              <a:solidFill>
                <a:srgbClr val="FFFF00"/>
              </a:solidFill>
            </a:endParaRPr>
          </a:p>
        </p:txBody>
      </p:sp>
      <p:pic>
        <p:nvPicPr>
          <p:cNvPr id="5" name="BÀI TDLH LỚP 6 từ nhịp 1 đến 12 (1)">
            <a:hlinkClick r:id="" action="ppaction://media"/>
          </p:cNvPr>
          <p:cNvPicPr>
            <a:picLocks noChangeAspect="1"/>
          </p:cNvPicPr>
          <p:nvPr>
            <p:ph type="pic" idx="2"/>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52830" y="2072005"/>
            <a:ext cx="7332980" cy="39801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sp>
        <p:nvSpPr>
          <p:cNvPr id="2" name="Title 1"/>
          <p:cNvSpPr/>
          <p:nvPr>
            <p:ph type="title"/>
          </p:nvPr>
        </p:nvSpPr>
        <p:spPr>
          <a:xfrm>
            <a:off x="650240" y="538480"/>
            <a:ext cx="3812540" cy="541020"/>
          </a:xfrm>
        </p:spPr>
        <p:txBody>
          <a:bodyPr>
            <a:normAutofit fontScale="90000"/>
          </a:bodyPr>
          <a:p>
            <a:r>
              <a:rPr lang="en-US" sz="4000" b="1" u="sng">
                <a:solidFill>
                  <a:srgbClr val="FF0000"/>
                </a:solidFill>
              </a:rPr>
              <a:t>DẶN DÒ</a:t>
            </a:r>
            <a:r>
              <a:rPr lang="en-US"/>
              <a:t> </a:t>
            </a:r>
            <a:endParaRPr lang="en-US"/>
          </a:p>
        </p:txBody>
      </p:sp>
      <p:sp>
        <p:nvSpPr>
          <p:cNvPr id="3" name="Text Placeholder 2"/>
          <p:cNvSpPr/>
          <p:nvPr>
            <p:ph type="body" idx="1"/>
          </p:nvPr>
        </p:nvSpPr>
        <p:spPr>
          <a:xfrm>
            <a:off x="759460" y="1311275"/>
            <a:ext cx="7883525" cy="4683760"/>
          </a:xfrm>
          <a:solidFill>
            <a:schemeClr val="tx2">
              <a:lumMod val="50000"/>
            </a:schemeClr>
          </a:solidFill>
          <a:ln w="28575" cmpd="sng">
            <a:solidFill>
              <a:srgbClr val="FF0000"/>
            </a:solidFill>
            <a:prstDash val="solid"/>
          </a:ln>
        </p:spPr>
        <p:txBody>
          <a:bodyPr>
            <a:noAutofit/>
          </a:bodyPr>
          <a:p>
            <a:r>
              <a:rPr lang="en-US" sz="3200"/>
              <a:t>1. Học sinh tự tập luyện và thuộc từ nhịp 1 đến 12 </a:t>
            </a:r>
            <a:endParaRPr lang="en-US" sz="3200"/>
          </a:p>
          <a:p>
            <a:r>
              <a:rPr lang="en-US" sz="3200"/>
              <a:t>2. Lên kênh học tập của nhà trường để nghiên cứu</a:t>
            </a:r>
            <a:endParaRPr lang="en-US" sz="3200"/>
          </a:p>
          <a:p>
            <a:r>
              <a:rPr lang="en-US" sz="3200"/>
              <a:t>3. Chú ý biên độ động tác ( Đứng trước gương để xem có giống trong bài học không)</a:t>
            </a:r>
            <a:endParaRPr lang="en-US" sz="3200"/>
          </a:p>
          <a:p>
            <a:r>
              <a:rPr lang="en-US" sz="3200"/>
              <a:t>4. Xem trước từ nhịp 13 đến 20 cho bài sau trong SGK</a:t>
            </a:r>
            <a:endParaRPr lang="en-US" sz="3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39" name="Shape 239"/>
        <p:cNvGrpSpPr/>
        <p:nvPr/>
      </p:nvGrpSpPr>
      <p:grpSpPr>
        <a:xfrm>
          <a:off x="0" y="0"/>
          <a:ext cx="0" cy="0"/>
          <a:chOff x="0" y="0"/>
          <a:chExt cx="0" cy="0"/>
        </a:xfrm>
      </p:grpSpPr>
      <p:sp>
        <p:nvSpPr>
          <p:cNvPr id="240" name="Google Shape;240;p4"/>
          <p:cNvSpPr txBox="1"/>
          <p:nvPr>
            <p:ph type="ctrTitle"/>
          </p:nvPr>
        </p:nvSpPr>
        <p:spPr>
          <a:xfrm>
            <a:off x="471170" y="461010"/>
            <a:ext cx="8214995" cy="1600200"/>
          </a:xfrm>
          <a:prstGeom prst="rect">
            <a:avLst/>
          </a:prstGeom>
          <a:solidFill>
            <a:schemeClr val="accent5">
              <a:lumMod val="75000"/>
            </a:schemeClr>
          </a:solidFill>
          <a:ln>
            <a:noFill/>
          </a:ln>
        </p:spPr>
        <p:txBody>
          <a:bodyPr spcFirstLastPara="1" wrap="square" lIns="91425" tIns="45700" rIns="91425" bIns="45700" anchor="b" anchorCtr="0">
            <a:noAutofit/>
          </a:bodyPr>
          <a:lstStyle/>
          <a:p>
            <a:pPr marL="0" lvl="0" indent="0" algn="ctr" rtl="0">
              <a:spcBef>
                <a:spcPts val="0"/>
              </a:spcBef>
              <a:spcAft>
                <a:spcPts val="0"/>
              </a:spcAft>
              <a:buClr>
                <a:srgbClr val="FF0000"/>
              </a:buClr>
              <a:buSzPts val="2400"/>
              <a:buFont typeface="Candara" panose="020E0502030303020204"/>
              <a:buNone/>
            </a:pPr>
            <a:br>
              <a:rPr lang="en-US" sz="2400" b="1">
                <a:solidFill>
                  <a:schemeClr val="bg1"/>
                </a:solidFill>
              </a:rPr>
            </a:br>
            <a:br>
              <a:rPr lang="en-US" sz="2400" b="1">
                <a:solidFill>
                  <a:schemeClr val="bg1"/>
                </a:solidFill>
              </a:rPr>
            </a:br>
            <a:br>
              <a:rPr lang="en-US" sz="2400" b="1">
                <a:solidFill>
                  <a:schemeClr val="bg1"/>
                </a:solidFill>
              </a:rPr>
            </a:br>
            <a:br>
              <a:rPr lang="en-US" sz="2400" b="1">
                <a:solidFill>
                  <a:schemeClr val="bg1"/>
                </a:solidFill>
              </a:rPr>
            </a:br>
            <a:r>
              <a:rPr lang="en-US" sz="2800" b="1">
                <a:solidFill>
                  <a:schemeClr val="bg1"/>
                </a:solidFill>
              </a:rPr>
              <a:t>BÀI HỌC TỚI ĐÂY ĐÃ KẾT THÚC </a:t>
            </a:r>
            <a:br>
              <a:rPr lang="en-US" sz="2800" b="1">
                <a:solidFill>
                  <a:schemeClr val="bg1"/>
                </a:solidFill>
              </a:rPr>
            </a:br>
            <a:r>
              <a:rPr lang="en-US" sz="2400" b="1">
                <a:solidFill>
                  <a:schemeClr val="bg1"/>
                </a:solidFill>
              </a:rPr>
              <a:t>CÁC EM NHỚ XEM LẠI BÀI TRONG SÁCH GIÁO KHOA </a:t>
            </a:r>
            <a:endParaRPr sz="2400" b="1">
              <a:solidFill>
                <a:schemeClr val="bg1"/>
              </a:solidFill>
            </a:endParaRPr>
          </a:p>
          <a:p>
            <a:pPr marL="0" lvl="0" indent="0" algn="ctr" rtl="0">
              <a:spcBef>
                <a:spcPts val="0"/>
              </a:spcBef>
              <a:spcAft>
                <a:spcPts val="0"/>
              </a:spcAft>
              <a:buClr>
                <a:srgbClr val="FF0000"/>
              </a:buClr>
              <a:buSzPts val="2400"/>
              <a:buFont typeface="Candara" panose="020E0502030303020204"/>
              <a:buNone/>
            </a:pPr>
            <a:r>
              <a:rPr lang="en-US" sz="2400" b="1">
                <a:solidFill>
                  <a:schemeClr val="bg1"/>
                </a:solidFill>
              </a:rPr>
              <a:t>VÀ ĐIỀU QUAN TRỌNG LÀ GIỮ GÌN SỨC KHỎE TỐT </a:t>
            </a:r>
            <a:br>
              <a:rPr lang="en-US" sz="2400" b="1">
                <a:solidFill>
                  <a:schemeClr val="bg1"/>
                </a:solidFill>
              </a:rPr>
            </a:br>
            <a:r>
              <a:rPr lang="en-US" sz="2400" b="1">
                <a:solidFill>
                  <a:schemeClr val="bg1"/>
                </a:solidFill>
              </a:rPr>
              <a:t>ĐỂ CHỐNG DỊCH</a:t>
            </a:r>
            <a:endParaRPr lang="en-US" sz="2400" b="1">
              <a:solidFill>
                <a:schemeClr val="bg1"/>
              </a:solidFill>
            </a:endParaRPr>
          </a:p>
        </p:txBody>
      </p:sp>
      <p:pic>
        <p:nvPicPr>
          <p:cNvPr id="241" name="Google Shape;241;p4" descr="bia covid"/>
          <p:cNvPicPr preferRelativeResize="0"/>
          <p:nvPr/>
        </p:nvPicPr>
        <p:blipFill rotWithShape="1">
          <a:blip r:embed="rId1"/>
          <a:srcRect/>
          <a:stretch>
            <a:fillRect/>
          </a:stretch>
        </p:blipFill>
        <p:spPr>
          <a:xfrm>
            <a:off x="1447800" y="2286000"/>
            <a:ext cx="6708775" cy="38531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ctrTitle"/>
          </p:nvPr>
        </p:nvSpPr>
        <p:spPr>
          <a:xfrm>
            <a:off x="257810" y="552450"/>
            <a:ext cx="8628380" cy="1142365"/>
          </a:xfrm>
        </p:spPr>
        <p:txBody>
          <a:bodyPr>
            <a:noAutofit/>
          </a:bodyPr>
          <a:p>
            <a:r>
              <a:rPr lang="en-US" sz="2000" b="1">
                <a:latin typeface="Times New Roman" panose="02020603050405020304" charset="0"/>
                <a:cs typeface="Times New Roman" panose="02020603050405020304" charset="0"/>
              </a:rPr>
              <a:t>ỦY BAN NHÂN DÂN QUẬN GÒ VẤP</a:t>
            </a:r>
            <a:br>
              <a:rPr lang="en-US" sz="2000" b="1">
                <a:latin typeface="Times New Roman" panose="02020603050405020304" charset="0"/>
                <a:cs typeface="Times New Roman" panose="02020603050405020304" charset="0"/>
              </a:rPr>
            </a:br>
            <a:r>
              <a:rPr lang="en-US" sz="2000" b="1">
                <a:latin typeface="Times New Roman" panose="02020603050405020304" charset="0"/>
                <a:cs typeface="Times New Roman" panose="02020603050405020304" charset="0"/>
              </a:rPr>
              <a:t>PHÒNG GIÁO DỤC VÀ ĐÀO TẠO QUẬN GÒ VẤP</a:t>
            </a:r>
            <a:br>
              <a:rPr lang="en-US" sz="2000" b="1">
                <a:latin typeface="Times New Roman" panose="02020603050405020304" charset="0"/>
                <a:cs typeface="Times New Roman" panose="02020603050405020304" charset="0"/>
              </a:rPr>
            </a:br>
            <a:r>
              <a:rPr lang="en-US" sz="2000" b="1">
                <a:latin typeface="Times New Roman" panose="02020603050405020304" charset="0"/>
                <a:cs typeface="Times New Roman" panose="02020603050405020304" charset="0"/>
              </a:rPr>
              <a:t>TRƯỜNG THCS HUỲNH VĂN NGHỆ</a:t>
            </a:r>
            <a:endParaRPr lang="en-US" sz="2000" b="1">
              <a:latin typeface="Times New Roman" panose="02020603050405020304" charset="0"/>
              <a:cs typeface="Times New Roman" panose="02020603050405020304" charset="0"/>
            </a:endParaRPr>
          </a:p>
        </p:txBody>
      </p:sp>
      <p:sp>
        <p:nvSpPr>
          <p:cNvPr id="3" name="Subtitle 2"/>
          <p:cNvSpPr/>
          <p:nvPr>
            <p:ph type="subTitle" idx="1"/>
          </p:nvPr>
        </p:nvSpPr>
        <p:spPr>
          <a:xfrm>
            <a:off x="443230" y="1879600"/>
            <a:ext cx="8228330" cy="2775585"/>
          </a:xfrm>
          <a:ln w="28575" cmpd="dbl">
            <a:solidFill>
              <a:schemeClr val="accent6">
                <a:lumMod val="60000"/>
                <a:lumOff val="40000"/>
              </a:schemeClr>
            </a:solidFill>
            <a:prstDash val="solid"/>
          </a:ln>
        </p:spPr>
        <p:txBody>
          <a:bodyPr>
            <a:noAutofit/>
          </a:bodyPr>
          <a:p>
            <a:r>
              <a:rPr lang="en-US" sz="2800" b="1">
                <a:solidFill>
                  <a:srgbClr val="FFFF00"/>
                </a:solidFill>
              </a:rPr>
              <a:t>MÔN GIÁO DỤC THỂ CHẤT LỚP 6</a:t>
            </a:r>
            <a:endParaRPr lang="en-US" sz="2800" b="1">
              <a:solidFill>
                <a:srgbClr val="FFFF00"/>
              </a:solidFill>
            </a:endParaRPr>
          </a:p>
          <a:p>
            <a:r>
              <a:rPr lang="en-US" sz="2800" b="1">
                <a:solidFill>
                  <a:srgbClr val="FFFF00"/>
                </a:solidFill>
              </a:rPr>
              <a:t>TUẦN 1  </a:t>
            </a:r>
            <a:endParaRPr lang="en-US" sz="2800" b="1">
              <a:solidFill>
                <a:schemeClr val="accent5">
                  <a:lumMod val="60000"/>
                  <a:lumOff val="40000"/>
                </a:schemeClr>
              </a:solidFill>
            </a:endParaRPr>
          </a:p>
          <a:p>
            <a:pPr algn="l"/>
            <a:r>
              <a:rPr lang="en-US" sz="2800" b="1" u="sng">
                <a:solidFill>
                  <a:schemeClr val="accent5">
                    <a:lumMod val="60000"/>
                    <a:lumOff val="40000"/>
                  </a:schemeClr>
                </a:solidFill>
              </a:rPr>
              <a:t>NỘI DUNG:</a:t>
            </a:r>
            <a:endParaRPr lang="en-US" sz="2800" b="1">
              <a:solidFill>
                <a:srgbClr val="FFFF00"/>
              </a:solidFill>
            </a:endParaRPr>
          </a:p>
          <a:p>
            <a:pPr algn="ctr"/>
            <a:r>
              <a:rPr lang="en-US" sz="3600" b="1">
                <a:solidFill>
                  <a:srgbClr val="FF0000"/>
                </a:solidFill>
              </a:rPr>
              <a:t> CHẾ ĐỘ DINH DƯỠNG  </a:t>
            </a:r>
            <a:endParaRPr lang="en-US" sz="3600" b="1">
              <a:solidFill>
                <a:srgbClr val="FF0000"/>
              </a:solidFill>
            </a:endParaRPr>
          </a:p>
          <a:p>
            <a:pPr algn="ctr"/>
            <a:r>
              <a:rPr lang="en-US" sz="3600" b="1">
                <a:solidFill>
                  <a:srgbClr val="FF0000"/>
                </a:solidFill>
              </a:rPr>
              <a:t>TRONG TẬP LUYỆN THỂ DỤC THỂ THAO   </a:t>
            </a:r>
            <a:endParaRPr lang="en-US" sz="3600" b="1">
              <a:solidFill>
                <a:srgbClr val="FF0000"/>
              </a:solidFill>
            </a:endParaRPr>
          </a:p>
          <a:p>
            <a:pPr algn="l"/>
            <a:r>
              <a:rPr lang="en-US" sz="2300" b="1">
                <a:solidFill>
                  <a:srgbClr val="FF0000"/>
                </a:solidFill>
              </a:rPr>
              <a:t>        </a:t>
            </a:r>
            <a:endParaRPr lang="en-US" sz="2300" b="1">
              <a:solidFill>
                <a:srgbClr val="FF0000"/>
              </a:solidFill>
            </a:endParaRPr>
          </a:p>
        </p:txBody>
      </p:sp>
      <p:pic>
        <p:nvPicPr>
          <p:cNvPr id="5" name="Picture 4" descr="1-4 td6"/>
          <p:cNvPicPr>
            <a:picLocks noChangeAspect="1"/>
          </p:cNvPicPr>
          <p:nvPr/>
        </p:nvPicPr>
        <p:blipFill>
          <a:blip r:embed="rId1"/>
          <a:srcRect l="-1754" t="4423" r="1754" b="47420"/>
          <a:stretch>
            <a:fillRect/>
          </a:stretch>
        </p:blipFill>
        <p:spPr>
          <a:xfrm>
            <a:off x="1344930" y="4780915"/>
            <a:ext cx="6515100" cy="1981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35" name="Shape 135"/>
        <p:cNvGrpSpPr/>
        <p:nvPr/>
      </p:nvGrpSpPr>
      <p:grpSpPr>
        <a:xfrm>
          <a:off x="0" y="0"/>
          <a:ext cx="0" cy="0"/>
          <a:chOff x="0" y="0"/>
          <a:chExt cx="0" cy="0"/>
        </a:xfrm>
      </p:grpSpPr>
      <p:sp>
        <p:nvSpPr>
          <p:cNvPr id="136" name="Google Shape;136;p2"/>
          <p:cNvSpPr txBox="1"/>
          <p:nvPr>
            <p:ph type="subTitle" idx="1"/>
          </p:nvPr>
        </p:nvSpPr>
        <p:spPr>
          <a:xfrm>
            <a:off x="486150" y="412875"/>
            <a:ext cx="8171700" cy="5539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endParaRPr lang="en-US" sz="4800" b="1">
              <a:solidFill>
                <a:srgbClr val="FFFF00"/>
              </a:solidFill>
            </a:endParaRPr>
          </a:p>
          <a:p>
            <a:pPr marL="0" lvl="0" indent="0" algn="ctr" rtl="0">
              <a:spcBef>
                <a:spcPts val="0"/>
              </a:spcBef>
              <a:spcAft>
                <a:spcPts val="0"/>
              </a:spcAft>
              <a:buSzPts val="2800"/>
              <a:buNone/>
            </a:pPr>
            <a:r>
              <a:rPr lang="en-US" sz="4800" b="1">
                <a:solidFill>
                  <a:srgbClr val="FFFF00"/>
                </a:solidFill>
              </a:rPr>
              <a:t>MỞ ĐẦU</a:t>
            </a:r>
            <a:endParaRPr sz="2800" b="1">
              <a:solidFill>
                <a:srgbClr val="FFFF00"/>
              </a:solidFill>
            </a:endParaRPr>
          </a:p>
          <a:p>
            <a:pPr marL="0" lvl="0" indent="0" algn="ctr" rtl="0">
              <a:spcBef>
                <a:spcPts val="0"/>
              </a:spcBef>
              <a:spcAft>
                <a:spcPts val="0"/>
              </a:spcAft>
              <a:buSzPts val="2800"/>
              <a:buNone/>
            </a:pPr>
            <a:endParaRPr sz="2800" b="1">
              <a:solidFill>
                <a:srgbClr val="FFFF00"/>
              </a:solidFill>
            </a:endParaRPr>
          </a:p>
          <a:p>
            <a:pPr marL="0" lvl="0" indent="0" algn="just" rtl="0">
              <a:spcBef>
                <a:spcPts val="560"/>
              </a:spcBef>
              <a:spcAft>
                <a:spcPts val="0"/>
              </a:spcAft>
              <a:buSzPts val="2800"/>
              <a:buNone/>
            </a:pPr>
            <a:r>
              <a:rPr lang="en-US" sz="3200" b="1">
                <a:solidFill>
                  <a:srgbClr val="002060"/>
                </a:solidFill>
              </a:rPr>
              <a:t> </a:t>
            </a:r>
            <a:r>
              <a:rPr lang="en-US" sz="3200" b="1">
                <a:solidFill>
                  <a:schemeClr val="lt1"/>
                </a:solidFill>
              </a:rPr>
              <a:t>Để nâng cao sức khỏe và phát triển cơ thể , hồi phục sức khỏe sau khi tập luyện thể dục thể thao. Chúng ta cần quan tâm đến chế độ dinh dưỡng ăn uống mỗi ngày. Và để giúp các em hiểu biết về vấn đề này. Chúng ta cùng nhau đi vào bài học hôm nay.</a:t>
            </a:r>
            <a:endParaRPr sz="3200" b="1">
              <a:solidFill>
                <a:schemeClr val="lt1"/>
              </a:solidFill>
              <a:highlight>
                <a:srgbClr val="00FF00"/>
              </a:highlight>
            </a:endParaRPr>
          </a:p>
          <a:p>
            <a:pPr marL="0" lvl="0" indent="0" algn="just" rtl="0">
              <a:spcBef>
                <a:spcPts val="560"/>
              </a:spcBef>
              <a:spcAft>
                <a:spcPts val="0"/>
              </a:spcAft>
              <a:buSzPts val="2800"/>
              <a:buNone/>
            </a:pPr>
            <a:endParaRPr sz="3200" b="1">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41" name="Shape 141"/>
        <p:cNvGrpSpPr/>
        <p:nvPr/>
      </p:nvGrpSpPr>
      <p:grpSpPr>
        <a:xfrm>
          <a:off x="0" y="0"/>
          <a:ext cx="0" cy="0"/>
          <a:chOff x="0" y="0"/>
          <a:chExt cx="0" cy="0"/>
        </a:xfrm>
      </p:grpSpPr>
      <p:sp>
        <p:nvSpPr>
          <p:cNvPr id="142" name="Google Shape;142;p1"/>
          <p:cNvSpPr txBox="1"/>
          <p:nvPr>
            <p:ph type="subTitle" idx="1"/>
          </p:nvPr>
        </p:nvSpPr>
        <p:spPr>
          <a:xfrm>
            <a:off x="1600200" y="1676400"/>
            <a:ext cx="6400800" cy="14732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2400"/>
              <a:buNone/>
            </a:pPr>
            <a:endParaRPr sz="2400">
              <a:solidFill>
                <a:srgbClr val="002060"/>
              </a:solidFill>
            </a:endParaRPr>
          </a:p>
        </p:txBody>
      </p:sp>
      <p:pic>
        <p:nvPicPr>
          <p:cNvPr id="143" name="Google Shape;143;p1"/>
          <p:cNvPicPr preferRelativeResize="0"/>
          <p:nvPr/>
        </p:nvPicPr>
        <p:blipFill>
          <a:blip r:embed="rId1"/>
          <a:stretch>
            <a:fillRect/>
          </a:stretch>
        </p:blipFill>
        <p:spPr>
          <a:xfrm>
            <a:off x="2920750" y="3992000"/>
            <a:ext cx="4239075" cy="2791725"/>
          </a:xfrm>
          <a:prstGeom prst="rect">
            <a:avLst/>
          </a:prstGeom>
          <a:noFill/>
          <a:ln>
            <a:noFill/>
          </a:ln>
        </p:spPr>
      </p:pic>
      <p:pic>
        <p:nvPicPr>
          <p:cNvPr id="144" name="Google Shape;144;p1"/>
          <p:cNvPicPr preferRelativeResize="0"/>
          <p:nvPr/>
        </p:nvPicPr>
        <p:blipFill>
          <a:blip r:embed="rId2"/>
          <a:stretch>
            <a:fillRect/>
          </a:stretch>
        </p:blipFill>
        <p:spPr>
          <a:xfrm>
            <a:off x="804863" y="286763"/>
            <a:ext cx="7991475" cy="3705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49" name="Shape 149"/>
        <p:cNvGrpSpPr/>
        <p:nvPr/>
      </p:nvGrpSpPr>
      <p:grpSpPr>
        <a:xfrm>
          <a:off x="0" y="0"/>
          <a:ext cx="0" cy="0"/>
          <a:chOff x="0" y="0"/>
          <a:chExt cx="0" cy="0"/>
        </a:xfrm>
      </p:grpSpPr>
      <p:pic>
        <p:nvPicPr>
          <p:cNvPr id="150" name="Google Shape;150;geabe660d4f_1_4"/>
          <p:cNvPicPr preferRelativeResize="0"/>
          <p:nvPr/>
        </p:nvPicPr>
        <p:blipFill>
          <a:blip r:embed="rId1"/>
          <a:stretch>
            <a:fillRect/>
          </a:stretch>
        </p:blipFill>
        <p:spPr>
          <a:xfrm>
            <a:off x="0" y="150900"/>
            <a:ext cx="9144001" cy="6120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55" name="Shape 155"/>
        <p:cNvGrpSpPr/>
        <p:nvPr/>
      </p:nvGrpSpPr>
      <p:grpSpPr>
        <a:xfrm>
          <a:off x="0" y="0"/>
          <a:ext cx="0" cy="0"/>
          <a:chOff x="0" y="0"/>
          <a:chExt cx="0" cy="0"/>
        </a:xfrm>
      </p:grpSpPr>
      <p:sp>
        <p:nvSpPr>
          <p:cNvPr id="156" name="Google Shape;156;geabe660d4f_1_12"/>
          <p:cNvSpPr txBox="1"/>
          <p:nvPr>
            <p:ph type="ctrTitle"/>
          </p:nvPr>
        </p:nvSpPr>
        <p:spPr>
          <a:xfrm>
            <a:off x="920550" y="536550"/>
            <a:ext cx="7772400" cy="663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200" b="1">
                <a:highlight>
                  <a:srgbClr val="FF0000"/>
                </a:highlight>
              </a:rPr>
              <a:t>CÁC NHÓM THỰC PHẨM CHÍNH VÀ NƯỚC</a:t>
            </a:r>
            <a:endParaRPr sz="3200" b="1">
              <a:highlight>
                <a:srgbClr val="FF0000"/>
              </a:highlight>
            </a:endParaRPr>
          </a:p>
        </p:txBody>
      </p:sp>
      <p:sp>
        <p:nvSpPr>
          <p:cNvPr id="157" name="Google Shape;157;geabe660d4f_1_12"/>
          <p:cNvSpPr txBox="1"/>
          <p:nvPr>
            <p:ph type="subTitle" idx="1"/>
          </p:nvPr>
        </p:nvSpPr>
        <p:spPr>
          <a:xfrm>
            <a:off x="682450" y="1442025"/>
            <a:ext cx="8010600" cy="1099500"/>
          </a:xfrm>
          <a:prstGeom prst="rect">
            <a:avLst/>
          </a:prstGeom>
        </p:spPr>
        <p:txBody>
          <a:bodyPr spcFirstLastPara="1" wrap="square" lIns="91425" tIns="45700" rIns="91425" bIns="45700" anchor="t" anchorCtr="0">
            <a:normAutofit lnSpcReduction="10000"/>
          </a:bodyPr>
          <a:lstStyle/>
          <a:p>
            <a:pPr marL="457200" lvl="0" indent="-453390" algn="l" rtl="0">
              <a:lnSpc>
                <a:spcPct val="80000"/>
              </a:lnSpc>
              <a:spcBef>
                <a:spcPts val="400"/>
              </a:spcBef>
              <a:spcAft>
                <a:spcPts val="0"/>
              </a:spcAft>
              <a:buClr>
                <a:srgbClr val="00FF00"/>
              </a:buClr>
              <a:buSzPts val="3542"/>
              <a:buAutoNum type="arabicPeriod"/>
            </a:pPr>
            <a:r>
              <a:rPr lang="en-US" sz="3540" b="1">
                <a:solidFill>
                  <a:srgbClr val="00FF00"/>
                </a:solidFill>
              </a:rPr>
              <a:t> Nhóm thực phẩm cung cấp chất bột đường </a:t>
            </a:r>
            <a:endParaRPr sz="3540" b="1">
              <a:solidFill>
                <a:srgbClr val="00FF00"/>
              </a:solidFill>
            </a:endParaRPr>
          </a:p>
          <a:p>
            <a:pPr marL="457200" lvl="0" indent="0" algn="l" rtl="0">
              <a:lnSpc>
                <a:spcPct val="80000"/>
              </a:lnSpc>
              <a:spcBef>
                <a:spcPts val="400"/>
              </a:spcBef>
              <a:spcAft>
                <a:spcPts val="0"/>
              </a:spcAft>
              <a:buNone/>
            </a:pPr>
            <a:endParaRPr sz="1300"/>
          </a:p>
        </p:txBody>
      </p:sp>
      <p:pic>
        <p:nvPicPr>
          <p:cNvPr id="158" name="Google Shape;158;geabe660d4f_1_12"/>
          <p:cNvPicPr preferRelativeResize="0"/>
          <p:nvPr/>
        </p:nvPicPr>
        <p:blipFill rotWithShape="1">
          <a:blip r:embed="rId1"/>
          <a:srcRect l="56532" t="33333" r="-6073"/>
          <a:stretch>
            <a:fillRect/>
          </a:stretch>
        </p:blipFill>
        <p:spPr>
          <a:xfrm>
            <a:off x="5835150" y="3890125"/>
            <a:ext cx="2967900" cy="2884076"/>
          </a:xfrm>
          <a:prstGeom prst="rect">
            <a:avLst/>
          </a:prstGeom>
          <a:noFill/>
          <a:ln>
            <a:noFill/>
          </a:ln>
        </p:spPr>
      </p:pic>
      <p:sp>
        <p:nvSpPr>
          <p:cNvPr id="159" name="Google Shape;159;geabe660d4f_1_12"/>
          <p:cNvSpPr txBox="1"/>
          <p:nvPr/>
        </p:nvSpPr>
        <p:spPr>
          <a:xfrm>
            <a:off x="1425250" y="3202625"/>
            <a:ext cx="70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ndara" panose="020E0502030303020204"/>
              <a:ea typeface="Candara" panose="020E0502030303020204"/>
              <a:cs typeface="Candara" panose="020E0502030303020204"/>
              <a:sym typeface="Candara" panose="020E0502030303020204"/>
            </a:endParaRPr>
          </a:p>
        </p:txBody>
      </p:sp>
      <p:sp>
        <p:nvSpPr>
          <p:cNvPr id="160" name="Google Shape;160;geabe660d4f_1_12"/>
          <p:cNvSpPr txBox="1"/>
          <p:nvPr/>
        </p:nvSpPr>
        <p:spPr>
          <a:xfrm>
            <a:off x="954900" y="2347475"/>
            <a:ext cx="7703700" cy="2313900"/>
          </a:xfrm>
          <a:prstGeom prst="rect">
            <a:avLst/>
          </a:prstGeom>
          <a:noFill/>
          <a:ln>
            <a:noFill/>
          </a:ln>
        </p:spPr>
        <p:txBody>
          <a:bodyPr spcFirstLastPara="1" wrap="square" lIns="91425" tIns="91425" rIns="91425" bIns="91425" anchor="t" anchorCtr="0">
            <a:spAutoFit/>
          </a:bodyPr>
          <a:lstStyle/>
          <a:p>
            <a:pPr marL="457200" lvl="0" indent="0" algn="l" rtl="0">
              <a:spcBef>
                <a:spcPts val="400"/>
              </a:spcBef>
              <a:spcAft>
                <a:spcPts val="0"/>
              </a:spcAft>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 Các loại ngũ cốc (Hạt mè, gạo nếp, gạo tẻ, các loại đậu)</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457200" lvl="0" indent="0" algn="l" rtl="0">
              <a:spcBef>
                <a:spcPts val="400"/>
              </a:spcBef>
              <a:spcAft>
                <a:spcPts val="0"/>
              </a:spcAft>
              <a:buClr>
                <a:schemeClr val="dk1"/>
              </a:buClr>
              <a:buSzPts val="1100"/>
              <a:buFont typeface="Arial" panose="020B0604020202020204"/>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  Bánh mì, khoai lang, khoai tây, gạo, ngô, mì, trái cây và rau củ quả </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0" lvl="0" indent="0" algn="l" rtl="0">
              <a:spcBef>
                <a:spcPts val="0"/>
              </a:spcBef>
              <a:spcAft>
                <a:spcPts val="0"/>
              </a:spcAft>
              <a:buNone/>
            </a:pPr>
            <a:endParaRPr sz="2700" b="1">
              <a:latin typeface="Candara" panose="020E0502030303020204"/>
              <a:ea typeface="Candara" panose="020E0502030303020204"/>
              <a:cs typeface="Candara" panose="020E0502030303020204"/>
              <a:sym typeface="Candara" panose="020E0502030303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additive="base">
                                        <p:cTn id="7" dur="1000"/>
                                        <p:tgtEl>
                                          <p:spTgt spid="158"/>
                                        </p:tgtEl>
                                        <p:attrNameLst>
                                          <p:attrName>ppt_x</p:attrName>
                                        </p:attrNameLst>
                                      </p:cBhvr>
                                      <p:tavLst>
                                        <p:tav tm="0" fmla="">
                                          <p:val>
                                            <p:strVal val="#ppt_x-1"/>
                                          </p:val>
                                        </p:tav>
                                        <p:tav tm="100000" fmla="">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65" name="Shape 165"/>
        <p:cNvGrpSpPr/>
        <p:nvPr/>
      </p:nvGrpSpPr>
      <p:grpSpPr>
        <a:xfrm>
          <a:off x="0" y="0"/>
          <a:ext cx="0" cy="0"/>
          <a:chOff x="0" y="0"/>
          <a:chExt cx="0" cy="0"/>
        </a:xfrm>
      </p:grpSpPr>
      <p:sp>
        <p:nvSpPr>
          <p:cNvPr id="166" name="Google Shape;166;geabe660d4f_1_67"/>
          <p:cNvSpPr txBox="1"/>
          <p:nvPr>
            <p:ph type="ctrTitle"/>
          </p:nvPr>
        </p:nvSpPr>
        <p:spPr>
          <a:xfrm>
            <a:off x="920550" y="536550"/>
            <a:ext cx="7772400" cy="663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200" b="1">
                <a:highlight>
                  <a:srgbClr val="FF0000"/>
                </a:highlight>
              </a:rPr>
              <a:t>CÁC NHÓM THỰC PHẨM CHÍNH VÀ NƯỚC</a:t>
            </a:r>
            <a:endParaRPr sz="3200" b="1">
              <a:highlight>
                <a:srgbClr val="FF0000"/>
              </a:highlight>
            </a:endParaRPr>
          </a:p>
        </p:txBody>
      </p:sp>
      <p:sp>
        <p:nvSpPr>
          <p:cNvPr id="167" name="Google Shape;167;geabe660d4f_1_67"/>
          <p:cNvSpPr txBox="1"/>
          <p:nvPr>
            <p:ph type="subTitle" idx="1"/>
          </p:nvPr>
        </p:nvSpPr>
        <p:spPr>
          <a:xfrm>
            <a:off x="682450" y="1442025"/>
            <a:ext cx="8010600" cy="905400"/>
          </a:xfrm>
          <a:prstGeom prst="rect">
            <a:avLst/>
          </a:prstGeom>
        </p:spPr>
        <p:txBody>
          <a:bodyPr spcFirstLastPara="1" wrap="square" lIns="91425" tIns="45700" rIns="91425" bIns="45700" anchor="t" anchorCtr="0">
            <a:normAutofit fontScale="77500"/>
          </a:bodyPr>
          <a:lstStyle/>
          <a:p>
            <a:pPr marL="457200" lvl="0" indent="0" algn="l" rtl="0">
              <a:spcBef>
                <a:spcPts val="400"/>
              </a:spcBef>
              <a:spcAft>
                <a:spcPts val="0"/>
              </a:spcAft>
              <a:buNone/>
            </a:pPr>
            <a:r>
              <a:rPr lang="en-US" sz="4240" b="1">
                <a:solidFill>
                  <a:srgbClr val="00FF00"/>
                </a:solidFill>
              </a:rPr>
              <a:t>2. </a:t>
            </a:r>
            <a:r>
              <a:rPr lang="en-US" sz="4240" b="1">
                <a:solidFill>
                  <a:srgbClr val="00FF00"/>
                </a:solidFill>
              </a:rPr>
              <a:t> Nhóm thực phẩm cung cấp chất đạm</a:t>
            </a:r>
            <a:endParaRPr sz="4240" b="1">
              <a:solidFill>
                <a:srgbClr val="00FF00"/>
              </a:solidFill>
            </a:endParaRPr>
          </a:p>
          <a:p>
            <a:pPr marL="457200" lvl="0" indent="0" algn="l" rtl="0">
              <a:spcBef>
                <a:spcPts val="400"/>
              </a:spcBef>
              <a:spcAft>
                <a:spcPts val="0"/>
              </a:spcAft>
              <a:buNone/>
            </a:pPr>
          </a:p>
        </p:txBody>
      </p:sp>
      <p:sp>
        <p:nvSpPr>
          <p:cNvPr id="168" name="Google Shape;168;geabe660d4f_1_67"/>
          <p:cNvSpPr txBox="1"/>
          <p:nvPr/>
        </p:nvSpPr>
        <p:spPr>
          <a:xfrm>
            <a:off x="1425250" y="3202625"/>
            <a:ext cx="70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ndara" panose="020E0502030303020204"/>
              <a:ea typeface="Candara" panose="020E0502030303020204"/>
              <a:cs typeface="Candara" panose="020E0502030303020204"/>
              <a:sym typeface="Candara" panose="020E0502030303020204"/>
            </a:endParaRPr>
          </a:p>
        </p:txBody>
      </p:sp>
      <p:sp>
        <p:nvSpPr>
          <p:cNvPr id="169" name="Google Shape;169;geabe660d4f_1_67"/>
          <p:cNvSpPr txBox="1"/>
          <p:nvPr/>
        </p:nvSpPr>
        <p:spPr>
          <a:xfrm>
            <a:off x="835900" y="2272050"/>
            <a:ext cx="7703700" cy="2313900"/>
          </a:xfrm>
          <a:prstGeom prst="rect">
            <a:avLst/>
          </a:prstGeom>
          <a:noFill/>
          <a:ln>
            <a:noFill/>
          </a:ln>
        </p:spPr>
        <p:txBody>
          <a:bodyPr spcFirstLastPara="1" wrap="square" lIns="91425" tIns="91425" rIns="91425" bIns="91425" anchor="t" anchorCtr="0">
            <a:spAutoFit/>
          </a:bodyPr>
          <a:lstStyle/>
          <a:p>
            <a:pPr marL="457200" lvl="0" indent="0" algn="l" rtl="0">
              <a:spcBef>
                <a:spcPts val="400"/>
              </a:spcBef>
              <a:spcAft>
                <a:spcPts val="0"/>
              </a:spcAft>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 Có nguồn gốc từ động vật : Thịt, cá, tôm, trứng</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457200" lvl="0" indent="0" algn="l" rtl="0">
              <a:spcBef>
                <a:spcPts val="400"/>
              </a:spcBef>
              <a:spcAft>
                <a:spcPts val="0"/>
              </a:spcAft>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  Bánh mì, khoai lang, khoai tây, gạo, ngô, mì, sữa hay từ thực vật như : đậu nành, đậu hà lan, đậu phộng, yến mạch, hạt bí đỏ. . .</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0" lvl="0" indent="0" algn="l" rtl="0">
              <a:spcBef>
                <a:spcPts val="0"/>
              </a:spcBef>
              <a:spcAft>
                <a:spcPts val="0"/>
              </a:spcAft>
              <a:buNone/>
            </a:pPr>
            <a:endParaRPr sz="2700" b="1">
              <a:latin typeface="Candara" panose="020E0502030303020204"/>
              <a:ea typeface="Candara" panose="020E0502030303020204"/>
              <a:cs typeface="Candara" panose="020E0502030303020204"/>
              <a:sym typeface="Candara" panose="020E0502030303020204"/>
            </a:endParaRPr>
          </a:p>
        </p:txBody>
      </p:sp>
      <p:pic>
        <p:nvPicPr>
          <p:cNvPr id="170" name="Google Shape;170;geabe660d4f_1_67"/>
          <p:cNvPicPr preferRelativeResize="0"/>
          <p:nvPr/>
        </p:nvPicPr>
        <p:blipFill rotWithShape="1">
          <a:blip r:embed="rId1"/>
          <a:srcRect l="57836" b="-3369"/>
          <a:stretch>
            <a:fillRect/>
          </a:stretch>
        </p:blipFill>
        <p:spPr>
          <a:xfrm>
            <a:off x="6053175" y="3890125"/>
            <a:ext cx="2969450" cy="2867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000"/>
                                        <p:tgtEl>
                                          <p:spTgt spid="170"/>
                                        </p:tgtEl>
                                        <p:attrNameLst>
                                          <p:attrName>ppt_x</p:attrName>
                                        </p:attrNameLst>
                                      </p:cBhvr>
                                      <p:tavLst>
                                        <p:tav tm="0" fmla="">
                                          <p:val>
                                            <p:strVal val="#ppt_x+1"/>
                                          </p:val>
                                        </p:tav>
                                        <p:tav tm="100000" fmla="">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1000"/>
                                        <p:tgtEl>
                                          <p:spTgt spid="169"/>
                                        </p:tgtEl>
                                        <p:attrNameLst>
                                          <p:attrName>ppt_x</p:attrName>
                                        </p:attrNameLst>
                                      </p:cBhvr>
                                      <p:tavLst>
                                        <p:tav tm="0" fmla="">
                                          <p:val>
                                            <p:strVal val="#ppt_x-1"/>
                                          </p:val>
                                        </p:tav>
                                        <p:tav tm="100000" fmla="">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75" name="Shape 175"/>
        <p:cNvGrpSpPr/>
        <p:nvPr/>
      </p:nvGrpSpPr>
      <p:grpSpPr>
        <a:xfrm>
          <a:off x="0" y="0"/>
          <a:ext cx="0" cy="0"/>
          <a:chOff x="0" y="0"/>
          <a:chExt cx="0" cy="0"/>
        </a:xfrm>
      </p:grpSpPr>
      <p:sp>
        <p:nvSpPr>
          <p:cNvPr id="176" name="Google Shape;176;geabe660d4f_1_77"/>
          <p:cNvSpPr txBox="1"/>
          <p:nvPr>
            <p:ph type="ctrTitle"/>
          </p:nvPr>
        </p:nvSpPr>
        <p:spPr>
          <a:xfrm>
            <a:off x="920550" y="536550"/>
            <a:ext cx="7772400" cy="663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200" b="1">
                <a:highlight>
                  <a:srgbClr val="FF0000"/>
                </a:highlight>
              </a:rPr>
              <a:t>CÁC NHÓM THỰC PHẨM CHÍNH VÀ NƯỚC</a:t>
            </a:r>
            <a:endParaRPr sz="3200" b="1">
              <a:highlight>
                <a:srgbClr val="FF0000"/>
              </a:highlight>
            </a:endParaRPr>
          </a:p>
        </p:txBody>
      </p:sp>
      <p:sp>
        <p:nvSpPr>
          <p:cNvPr id="177" name="Google Shape;177;geabe660d4f_1_77"/>
          <p:cNvSpPr txBox="1"/>
          <p:nvPr>
            <p:ph type="subTitle" idx="1"/>
          </p:nvPr>
        </p:nvSpPr>
        <p:spPr>
          <a:xfrm>
            <a:off x="682450" y="1442025"/>
            <a:ext cx="8010600" cy="905400"/>
          </a:xfrm>
          <a:prstGeom prst="rect">
            <a:avLst/>
          </a:prstGeom>
        </p:spPr>
        <p:txBody>
          <a:bodyPr spcFirstLastPara="1" wrap="square" lIns="91425" tIns="45700" rIns="91425" bIns="45700" anchor="t" anchorCtr="0">
            <a:normAutofit fontScale="77500"/>
          </a:bodyPr>
          <a:lstStyle/>
          <a:p>
            <a:pPr marL="457200" lvl="0" indent="0" algn="l" rtl="0">
              <a:spcBef>
                <a:spcPts val="400"/>
              </a:spcBef>
              <a:spcAft>
                <a:spcPts val="0"/>
              </a:spcAft>
              <a:buNone/>
            </a:pPr>
            <a:r>
              <a:rPr lang="en-US" sz="4240" b="1">
                <a:solidFill>
                  <a:srgbClr val="00FF00"/>
                </a:solidFill>
              </a:rPr>
              <a:t>3</a:t>
            </a:r>
            <a:r>
              <a:rPr lang="en-US" sz="4240" b="1">
                <a:solidFill>
                  <a:srgbClr val="00FF00"/>
                </a:solidFill>
              </a:rPr>
              <a:t>.  Nhóm thực phẩm cung cấp chất béo</a:t>
            </a:r>
            <a:endParaRPr sz="4240" b="1">
              <a:solidFill>
                <a:srgbClr val="00FF00"/>
              </a:solidFill>
            </a:endParaRPr>
          </a:p>
          <a:p>
            <a:pPr marL="457200" lvl="0" indent="0" algn="l" rtl="0">
              <a:spcBef>
                <a:spcPts val="400"/>
              </a:spcBef>
              <a:spcAft>
                <a:spcPts val="0"/>
              </a:spcAft>
              <a:buNone/>
            </a:pPr>
          </a:p>
        </p:txBody>
      </p:sp>
      <p:sp>
        <p:nvSpPr>
          <p:cNvPr id="178" name="Google Shape;178;geabe660d4f_1_77"/>
          <p:cNvSpPr txBox="1"/>
          <p:nvPr/>
        </p:nvSpPr>
        <p:spPr>
          <a:xfrm>
            <a:off x="1425250" y="3202625"/>
            <a:ext cx="70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ndara" panose="020E0502030303020204"/>
              <a:ea typeface="Candara" panose="020E0502030303020204"/>
              <a:cs typeface="Candara" panose="020E0502030303020204"/>
              <a:sym typeface="Candara" panose="020E0502030303020204"/>
            </a:endParaRPr>
          </a:p>
        </p:txBody>
      </p:sp>
      <p:sp>
        <p:nvSpPr>
          <p:cNvPr id="179" name="Google Shape;179;geabe660d4f_1_77"/>
          <p:cNvSpPr txBox="1"/>
          <p:nvPr/>
        </p:nvSpPr>
        <p:spPr>
          <a:xfrm>
            <a:off x="835900" y="2272050"/>
            <a:ext cx="7703700" cy="1015800"/>
          </a:xfrm>
          <a:prstGeom prst="rect">
            <a:avLst/>
          </a:prstGeom>
          <a:noFill/>
          <a:ln>
            <a:noFill/>
          </a:ln>
        </p:spPr>
        <p:txBody>
          <a:bodyPr spcFirstLastPara="1" wrap="square" lIns="91425" tIns="91425" rIns="91425" bIns="91425" anchor="t" anchorCtr="0">
            <a:spAutoFit/>
          </a:bodyPr>
          <a:lstStyle/>
          <a:p>
            <a:pPr marL="457200" lvl="0" indent="0" algn="l" rtl="0">
              <a:spcBef>
                <a:spcPts val="400"/>
              </a:spcBef>
              <a:spcAft>
                <a:spcPts val="0"/>
              </a:spcAft>
              <a:buNone/>
            </a:pPr>
            <a:r>
              <a:rPr lang="en-US" sz="2700" b="1">
                <a:solidFill>
                  <a:schemeClr val="lt1"/>
                </a:solidFill>
                <a:latin typeface="Candara" panose="020E0502030303020204"/>
                <a:ea typeface="Candara" panose="020E0502030303020204"/>
                <a:cs typeface="Candara" panose="020E0502030303020204"/>
                <a:sym typeface="Candara" panose="020E0502030303020204"/>
              </a:rPr>
              <a:t>- Mỡ động vật, dầu thực vật , vừng, hạt dẻ. . .</a:t>
            </a:r>
            <a:endParaRPr sz="2700" b="1">
              <a:solidFill>
                <a:schemeClr val="lt1"/>
              </a:solidFill>
              <a:latin typeface="Candara" panose="020E0502030303020204"/>
              <a:ea typeface="Candara" panose="020E0502030303020204"/>
              <a:cs typeface="Candara" panose="020E0502030303020204"/>
              <a:sym typeface="Candara" panose="020E0502030303020204"/>
            </a:endParaRPr>
          </a:p>
          <a:p>
            <a:pPr marL="0" lvl="0" indent="0" algn="l" rtl="0">
              <a:spcBef>
                <a:spcPts val="0"/>
              </a:spcBef>
              <a:spcAft>
                <a:spcPts val="0"/>
              </a:spcAft>
              <a:buNone/>
            </a:pPr>
            <a:endParaRPr sz="2700" b="1">
              <a:latin typeface="Candara" panose="020E0502030303020204"/>
              <a:ea typeface="Candara" panose="020E0502030303020204"/>
              <a:cs typeface="Candara" panose="020E0502030303020204"/>
              <a:sym typeface="Candara" panose="020E0502030303020204"/>
            </a:endParaRPr>
          </a:p>
        </p:txBody>
      </p:sp>
      <p:pic>
        <p:nvPicPr>
          <p:cNvPr id="180" name="Google Shape;180;geabe660d4f_1_77"/>
          <p:cNvPicPr preferRelativeResize="0"/>
          <p:nvPr/>
        </p:nvPicPr>
        <p:blipFill rotWithShape="1">
          <a:blip r:embed="rId1"/>
          <a:srcRect l="57079"/>
          <a:stretch>
            <a:fillRect/>
          </a:stretch>
        </p:blipFill>
        <p:spPr>
          <a:xfrm>
            <a:off x="5571700" y="3429000"/>
            <a:ext cx="2967900" cy="2752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1000"/>
                                        <p:tgtEl>
                                          <p:spTgt spid="179"/>
                                        </p:tgtEl>
                                        <p:attrNameLst>
                                          <p:attrName>ppt_x</p:attrName>
                                        </p:attrNameLst>
                                      </p:cBhvr>
                                      <p:tavLst>
                                        <p:tav tm="0" fmla="">
                                          <p:val>
                                            <p:strVal val="#ppt_x-1"/>
                                          </p:val>
                                        </p:tav>
                                        <p:tav tm="100000" fmla="">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2349</Words>
  <Application>WPS Presentation</Application>
  <PresentationFormat/>
  <Paragraphs>98</Paragraphs>
  <Slides>23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Arial</vt:lpstr>
      <vt:lpstr>SimSun</vt:lpstr>
      <vt:lpstr>Wingdings</vt:lpstr>
      <vt:lpstr>Arial</vt:lpstr>
      <vt:lpstr>Candara</vt:lpstr>
      <vt:lpstr>Noto Sans Symbols</vt:lpstr>
      <vt:lpstr>Segoe Print</vt:lpstr>
      <vt:lpstr>Calibri</vt:lpstr>
      <vt:lpstr>Times New Roman</vt:lpstr>
      <vt:lpstr>Microsoft YaHei</vt:lpstr>
      <vt:lpstr>Arial Unicode MS</vt:lpstr>
      <vt:lpstr>Waveform</vt:lpstr>
      <vt:lpstr>ỦY BAN NHÂN DÂN QUẬN GÒ VẤP PHÒNG GIÁO DỤC VÀ ĐÀO TẠO QUẬN GÒ VẤP TRƯỜNG THCS HUỲNH VĂN NGHỆ</vt:lpstr>
      <vt:lpstr>KHỞI ĐỘNG</vt:lpstr>
      <vt:lpstr>ỦY BAN NHÂN DÂN QUẬN GÒ VẤP PHÒNG GIÁO DỤC VÀ ĐÀO TẠO QUẬN GÒ VẤP TRƯỜNG THCS HUỲNH VĂN NGHỆ</vt:lpstr>
      <vt:lpstr>PowerPoint 演示文稿</vt:lpstr>
      <vt:lpstr>PowerPoint 演示文稿</vt:lpstr>
      <vt:lpstr>PowerPoint 演示文稿</vt:lpstr>
      <vt:lpstr>CÁC NHÓM THỰC PHẨM CHÍNH VÀ NƯỚC</vt:lpstr>
      <vt:lpstr>CÁC NHÓM THỰC PHẨM CHÍNH VÀ NƯỚC</vt:lpstr>
      <vt:lpstr>CÁC NHÓM THỰC PHẨM CHÍNH VÀ NƯỚC</vt:lpstr>
      <vt:lpstr>CÁC NHÓM THỰC PHẨM CHÍNH VÀ NƯỚC</vt:lpstr>
      <vt:lpstr>CÁC NHÓM THỰC PHẨM CHÍNH VÀ NƯỚC</vt:lpstr>
      <vt:lpstr>III. Sự ảnh hưởng của các yếu tố dinh dưỡng trong tập luyện thể dục thể thao </vt:lpstr>
      <vt:lpstr>PowerPoint 演示文稿</vt:lpstr>
      <vt:lpstr>KHÔNG NÊN VÀ NÊN</vt:lpstr>
      <vt:lpstr>Quan sát tháp dinh dưỡng dành cho học sinh THCS và giải thích ý nghĩa </vt:lpstr>
      <vt:lpstr>2. Nêu một số điều cần hạn chế trong việc ăn uống</vt:lpstr>
      <vt:lpstr>ỦY BAN NHÂN DÂN QUẬN GÒ VẤP PHÒNG GIÁO DỤC VÀ ĐÀO TẠO QUẬN GÒ VẤP TRƯỜNG THCS HUỲNH VĂN NGHỆ</vt:lpstr>
      <vt:lpstr>PowerPoint 演示文稿</vt:lpstr>
      <vt:lpstr>PowerPoint 演示文稿</vt:lpstr>
      <vt:lpstr>PowerPoint 演示文稿</vt:lpstr>
      <vt:lpstr>PowerPoint 演示文稿</vt:lpstr>
      <vt:lpstr>PowerPoint 演示文稿</vt:lpstr>
      <vt:lpstr>VÀ ĐIỀU QUAN TRỌNG LÀ THỰC HÀNH ĂN UỐNG ĐÚNG ĐỂ NÂNG CAO SỨC KHỎE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GÒ VẤP PHÒNG GIÁO DỤC VÀ ĐÀO TẠO QUẬN GÒ VẤP TRƯỜNG THCS HUỲNH VĂN NGHỆ</dc:title>
  <dc:creator>RT12072019</dc:creator>
  <cp:lastModifiedBy>RT12072019</cp:lastModifiedBy>
  <cp:revision>5</cp:revision>
  <dcterms:created xsi:type="dcterms:W3CDTF">2021-09-02T03:58:00Z</dcterms:created>
  <dcterms:modified xsi:type="dcterms:W3CDTF">2021-09-02T05:07:30Z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1033-11.2.0.10265</vt:lpwstr>
  </property>
  <property fmtid="{D5CDD505-2E9C-101B-9397-08002B2CF9AE}" pid="3" name="ICV">
    <vt:lpwstr>61B1B7B06C4949C2999876001A282AF2</vt:lpwstr>
  </property>
</Properties>
</file>